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10691813" cy="75787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84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40315"/>
            <a:ext cx="9088041" cy="2638519"/>
          </a:xfrm>
        </p:spPr>
        <p:txBody>
          <a:bodyPr anchor="b"/>
          <a:lstStyle>
            <a:lvl1pPr algn="ctr">
              <a:defRPr sz="663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80586"/>
            <a:ext cx="8018860" cy="1829770"/>
          </a:xfrm>
        </p:spPr>
        <p:txBody>
          <a:bodyPr/>
          <a:lstStyle>
            <a:lvl1pPr marL="0" indent="0" algn="ctr">
              <a:buNone/>
              <a:defRPr sz="2652"/>
            </a:lvl1pPr>
            <a:lvl2pPr marL="505252" indent="0" algn="ctr">
              <a:buNone/>
              <a:defRPr sz="2210"/>
            </a:lvl2pPr>
            <a:lvl3pPr marL="1010503" indent="0" algn="ctr">
              <a:buNone/>
              <a:defRPr sz="1989"/>
            </a:lvl3pPr>
            <a:lvl4pPr marL="1515755" indent="0" algn="ctr">
              <a:buNone/>
              <a:defRPr sz="1768"/>
            </a:lvl4pPr>
            <a:lvl5pPr marL="2021007" indent="0" algn="ctr">
              <a:buNone/>
              <a:defRPr sz="1768"/>
            </a:lvl5pPr>
            <a:lvl6pPr marL="2526259" indent="0" algn="ctr">
              <a:buNone/>
              <a:defRPr sz="1768"/>
            </a:lvl6pPr>
            <a:lvl7pPr marL="3031510" indent="0" algn="ctr">
              <a:buNone/>
              <a:defRPr sz="1768"/>
            </a:lvl7pPr>
            <a:lvl8pPr marL="3536762" indent="0" algn="ctr">
              <a:buNone/>
              <a:defRPr sz="1768"/>
            </a:lvl8pPr>
            <a:lvl9pPr marL="4042014" indent="0" algn="ctr">
              <a:buNone/>
              <a:defRPr sz="1768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435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454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3497"/>
            <a:ext cx="2305422" cy="642261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3497"/>
            <a:ext cx="6782619" cy="642261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08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779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9420"/>
            <a:ext cx="9221689" cy="3152539"/>
          </a:xfrm>
        </p:spPr>
        <p:txBody>
          <a:bodyPr anchor="b"/>
          <a:lstStyle>
            <a:lvl1pPr>
              <a:defRPr sz="663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71783"/>
            <a:ext cx="9221689" cy="1657846"/>
          </a:xfrm>
        </p:spPr>
        <p:txBody>
          <a:bodyPr/>
          <a:lstStyle>
            <a:lvl1pPr marL="0" indent="0">
              <a:buNone/>
              <a:defRPr sz="2652">
                <a:solidFill>
                  <a:schemeClr val="tx1"/>
                </a:solidFill>
              </a:defRPr>
            </a:lvl1pPr>
            <a:lvl2pPr marL="505252" indent="0">
              <a:buNone/>
              <a:defRPr sz="2210">
                <a:solidFill>
                  <a:schemeClr val="tx1">
                    <a:tint val="75000"/>
                  </a:schemeClr>
                </a:solidFill>
              </a:defRPr>
            </a:lvl2pPr>
            <a:lvl3pPr marL="1010503" indent="0">
              <a:buNone/>
              <a:defRPr sz="1989">
                <a:solidFill>
                  <a:schemeClr val="tx1">
                    <a:tint val="75000"/>
                  </a:schemeClr>
                </a:solidFill>
              </a:defRPr>
            </a:lvl3pPr>
            <a:lvl4pPr marL="1515755" indent="0">
              <a:buNone/>
              <a:defRPr sz="1768">
                <a:solidFill>
                  <a:schemeClr val="tx1">
                    <a:tint val="75000"/>
                  </a:schemeClr>
                </a:solidFill>
              </a:defRPr>
            </a:lvl4pPr>
            <a:lvl5pPr marL="2021007" indent="0">
              <a:buNone/>
              <a:defRPr sz="1768">
                <a:solidFill>
                  <a:schemeClr val="tx1">
                    <a:tint val="75000"/>
                  </a:schemeClr>
                </a:solidFill>
              </a:defRPr>
            </a:lvl5pPr>
            <a:lvl6pPr marL="2526259" indent="0">
              <a:buNone/>
              <a:defRPr sz="1768">
                <a:solidFill>
                  <a:schemeClr val="tx1">
                    <a:tint val="75000"/>
                  </a:schemeClr>
                </a:solidFill>
              </a:defRPr>
            </a:lvl6pPr>
            <a:lvl7pPr marL="3031510" indent="0">
              <a:buNone/>
              <a:defRPr sz="1768">
                <a:solidFill>
                  <a:schemeClr val="tx1">
                    <a:tint val="75000"/>
                  </a:schemeClr>
                </a:solidFill>
              </a:defRPr>
            </a:lvl7pPr>
            <a:lvl8pPr marL="3536762" indent="0">
              <a:buNone/>
              <a:defRPr sz="1768">
                <a:solidFill>
                  <a:schemeClr val="tx1">
                    <a:tint val="75000"/>
                  </a:schemeClr>
                </a:solidFill>
              </a:defRPr>
            </a:lvl8pPr>
            <a:lvl9pPr marL="4042014" indent="0">
              <a:buNone/>
              <a:defRPr sz="1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546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7485"/>
            <a:ext cx="4544021" cy="480863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7485"/>
            <a:ext cx="4544021" cy="480863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820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3499"/>
            <a:ext cx="9221689" cy="146487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7841"/>
            <a:ext cx="4523137" cy="910499"/>
          </a:xfrm>
        </p:spPr>
        <p:txBody>
          <a:bodyPr anchor="b"/>
          <a:lstStyle>
            <a:lvl1pPr marL="0" indent="0">
              <a:buNone/>
              <a:defRPr sz="2652" b="1"/>
            </a:lvl1pPr>
            <a:lvl2pPr marL="505252" indent="0">
              <a:buNone/>
              <a:defRPr sz="2210" b="1"/>
            </a:lvl2pPr>
            <a:lvl3pPr marL="1010503" indent="0">
              <a:buNone/>
              <a:defRPr sz="1989" b="1"/>
            </a:lvl3pPr>
            <a:lvl4pPr marL="1515755" indent="0">
              <a:buNone/>
              <a:defRPr sz="1768" b="1"/>
            </a:lvl4pPr>
            <a:lvl5pPr marL="2021007" indent="0">
              <a:buNone/>
              <a:defRPr sz="1768" b="1"/>
            </a:lvl5pPr>
            <a:lvl6pPr marL="2526259" indent="0">
              <a:buNone/>
              <a:defRPr sz="1768" b="1"/>
            </a:lvl6pPr>
            <a:lvl7pPr marL="3031510" indent="0">
              <a:buNone/>
              <a:defRPr sz="1768" b="1"/>
            </a:lvl7pPr>
            <a:lvl8pPr marL="3536762" indent="0">
              <a:buNone/>
              <a:defRPr sz="1768" b="1"/>
            </a:lvl8pPr>
            <a:lvl9pPr marL="4042014" indent="0">
              <a:buNone/>
              <a:defRPr sz="1768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8340"/>
            <a:ext cx="4523137" cy="407181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7841"/>
            <a:ext cx="4545413" cy="910499"/>
          </a:xfrm>
        </p:spPr>
        <p:txBody>
          <a:bodyPr anchor="b"/>
          <a:lstStyle>
            <a:lvl1pPr marL="0" indent="0">
              <a:buNone/>
              <a:defRPr sz="2652" b="1"/>
            </a:lvl1pPr>
            <a:lvl2pPr marL="505252" indent="0">
              <a:buNone/>
              <a:defRPr sz="2210" b="1"/>
            </a:lvl2pPr>
            <a:lvl3pPr marL="1010503" indent="0">
              <a:buNone/>
              <a:defRPr sz="1989" b="1"/>
            </a:lvl3pPr>
            <a:lvl4pPr marL="1515755" indent="0">
              <a:buNone/>
              <a:defRPr sz="1768" b="1"/>
            </a:lvl4pPr>
            <a:lvl5pPr marL="2021007" indent="0">
              <a:buNone/>
              <a:defRPr sz="1768" b="1"/>
            </a:lvl5pPr>
            <a:lvl6pPr marL="2526259" indent="0">
              <a:buNone/>
              <a:defRPr sz="1768" b="1"/>
            </a:lvl6pPr>
            <a:lvl7pPr marL="3031510" indent="0">
              <a:buNone/>
              <a:defRPr sz="1768" b="1"/>
            </a:lvl7pPr>
            <a:lvl8pPr marL="3536762" indent="0">
              <a:buNone/>
              <a:defRPr sz="1768" b="1"/>
            </a:lvl8pPr>
            <a:lvl9pPr marL="4042014" indent="0">
              <a:buNone/>
              <a:defRPr sz="1768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8340"/>
            <a:ext cx="4545413" cy="407181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81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685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960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5248"/>
            <a:ext cx="3448388" cy="1768369"/>
          </a:xfrm>
        </p:spPr>
        <p:txBody>
          <a:bodyPr anchor="b"/>
          <a:lstStyle>
            <a:lvl1pPr>
              <a:defRPr sz="3536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91198"/>
            <a:ext cx="5412730" cy="5385807"/>
          </a:xfrm>
        </p:spPr>
        <p:txBody>
          <a:bodyPr/>
          <a:lstStyle>
            <a:lvl1pPr>
              <a:defRPr sz="3536"/>
            </a:lvl1pPr>
            <a:lvl2pPr>
              <a:defRPr sz="3094"/>
            </a:lvl2pPr>
            <a:lvl3pPr>
              <a:defRPr sz="2652"/>
            </a:lvl3pPr>
            <a:lvl4pPr>
              <a:defRPr sz="2210"/>
            </a:lvl4pPr>
            <a:lvl5pPr>
              <a:defRPr sz="2210"/>
            </a:lvl5pPr>
            <a:lvl6pPr>
              <a:defRPr sz="2210"/>
            </a:lvl6pPr>
            <a:lvl7pPr>
              <a:defRPr sz="2210"/>
            </a:lvl7pPr>
            <a:lvl8pPr>
              <a:defRPr sz="2210"/>
            </a:lvl8pPr>
            <a:lvl9pPr>
              <a:defRPr sz="221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73617"/>
            <a:ext cx="3448388" cy="4212158"/>
          </a:xfrm>
        </p:spPr>
        <p:txBody>
          <a:bodyPr/>
          <a:lstStyle>
            <a:lvl1pPr marL="0" indent="0">
              <a:buNone/>
              <a:defRPr sz="1768"/>
            </a:lvl1pPr>
            <a:lvl2pPr marL="505252" indent="0">
              <a:buNone/>
              <a:defRPr sz="1547"/>
            </a:lvl2pPr>
            <a:lvl3pPr marL="1010503" indent="0">
              <a:buNone/>
              <a:defRPr sz="1326"/>
            </a:lvl3pPr>
            <a:lvl4pPr marL="1515755" indent="0">
              <a:buNone/>
              <a:defRPr sz="1105"/>
            </a:lvl4pPr>
            <a:lvl5pPr marL="2021007" indent="0">
              <a:buNone/>
              <a:defRPr sz="1105"/>
            </a:lvl5pPr>
            <a:lvl6pPr marL="2526259" indent="0">
              <a:buNone/>
              <a:defRPr sz="1105"/>
            </a:lvl6pPr>
            <a:lvl7pPr marL="3031510" indent="0">
              <a:buNone/>
              <a:defRPr sz="1105"/>
            </a:lvl7pPr>
            <a:lvl8pPr marL="3536762" indent="0">
              <a:buNone/>
              <a:defRPr sz="1105"/>
            </a:lvl8pPr>
            <a:lvl9pPr marL="4042014" indent="0">
              <a:buNone/>
              <a:defRPr sz="110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368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5248"/>
            <a:ext cx="3448388" cy="1768369"/>
          </a:xfrm>
        </p:spPr>
        <p:txBody>
          <a:bodyPr anchor="b"/>
          <a:lstStyle>
            <a:lvl1pPr>
              <a:defRPr sz="3536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91198"/>
            <a:ext cx="5412730" cy="5385807"/>
          </a:xfrm>
        </p:spPr>
        <p:txBody>
          <a:bodyPr anchor="t"/>
          <a:lstStyle>
            <a:lvl1pPr marL="0" indent="0">
              <a:buNone/>
              <a:defRPr sz="3536"/>
            </a:lvl1pPr>
            <a:lvl2pPr marL="505252" indent="0">
              <a:buNone/>
              <a:defRPr sz="3094"/>
            </a:lvl2pPr>
            <a:lvl3pPr marL="1010503" indent="0">
              <a:buNone/>
              <a:defRPr sz="2652"/>
            </a:lvl3pPr>
            <a:lvl4pPr marL="1515755" indent="0">
              <a:buNone/>
              <a:defRPr sz="2210"/>
            </a:lvl4pPr>
            <a:lvl5pPr marL="2021007" indent="0">
              <a:buNone/>
              <a:defRPr sz="2210"/>
            </a:lvl5pPr>
            <a:lvl6pPr marL="2526259" indent="0">
              <a:buNone/>
              <a:defRPr sz="2210"/>
            </a:lvl6pPr>
            <a:lvl7pPr marL="3031510" indent="0">
              <a:buNone/>
              <a:defRPr sz="2210"/>
            </a:lvl7pPr>
            <a:lvl8pPr marL="3536762" indent="0">
              <a:buNone/>
              <a:defRPr sz="2210"/>
            </a:lvl8pPr>
            <a:lvl9pPr marL="4042014" indent="0">
              <a:buNone/>
              <a:defRPr sz="221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73617"/>
            <a:ext cx="3448388" cy="4212158"/>
          </a:xfrm>
        </p:spPr>
        <p:txBody>
          <a:bodyPr/>
          <a:lstStyle>
            <a:lvl1pPr marL="0" indent="0">
              <a:buNone/>
              <a:defRPr sz="1768"/>
            </a:lvl1pPr>
            <a:lvl2pPr marL="505252" indent="0">
              <a:buNone/>
              <a:defRPr sz="1547"/>
            </a:lvl2pPr>
            <a:lvl3pPr marL="1010503" indent="0">
              <a:buNone/>
              <a:defRPr sz="1326"/>
            </a:lvl3pPr>
            <a:lvl4pPr marL="1515755" indent="0">
              <a:buNone/>
              <a:defRPr sz="1105"/>
            </a:lvl4pPr>
            <a:lvl5pPr marL="2021007" indent="0">
              <a:buNone/>
              <a:defRPr sz="1105"/>
            </a:lvl5pPr>
            <a:lvl6pPr marL="2526259" indent="0">
              <a:buNone/>
              <a:defRPr sz="1105"/>
            </a:lvl6pPr>
            <a:lvl7pPr marL="3031510" indent="0">
              <a:buNone/>
              <a:defRPr sz="1105"/>
            </a:lvl7pPr>
            <a:lvl8pPr marL="3536762" indent="0">
              <a:buNone/>
              <a:defRPr sz="1105"/>
            </a:lvl8pPr>
            <a:lvl9pPr marL="4042014" indent="0">
              <a:buNone/>
              <a:defRPr sz="110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639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3499"/>
            <a:ext cx="9221689" cy="1464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7485"/>
            <a:ext cx="9221689" cy="4808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24357"/>
            <a:ext cx="2405658" cy="4034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6710E-0D9C-440B-BE36-271EC90C0819}" type="datetimeFigureOut">
              <a:rPr lang="ru-RU" smtClean="0"/>
              <a:t>21.01.2025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24357"/>
            <a:ext cx="3608487" cy="4034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24357"/>
            <a:ext cx="2405658" cy="4034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5040A-F488-4B54-A464-D2FB45B960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597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10503" rtl="0" eaLnBrk="1" latinLnBrk="0" hangingPunct="1">
        <a:lnSpc>
          <a:spcPct val="90000"/>
        </a:lnSpc>
        <a:spcBef>
          <a:spcPct val="0"/>
        </a:spcBef>
        <a:buNone/>
        <a:defRPr sz="48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626" indent="-252626" algn="l" defTabSz="1010503" rtl="0" eaLnBrk="1" latinLnBrk="0" hangingPunct="1">
        <a:lnSpc>
          <a:spcPct val="90000"/>
        </a:lnSpc>
        <a:spcBef>
          <a:spcPts val="1105"/>
        </a:spcBef>
        <a:buFont typeface="Arial" panose="020B0604020202020204" pitchFamily="34" charset="0"/>
        <a:buChar char="•"/>
        <a:defRPr sz="3094" kern="1200">
          <a:solidFill>
            <a:schemeClr val="tx1"/>
          </a:solidFill>
          <a:latin typeface="+mn-lt"/>
          <a:ea typeface="+mn-ea"/>
          <a:cs typeface="+mn-cs"/>
        </a:defRPr>
      </a:lvl1pPr>
      <a:lvl2pPr marL="757878" indent="-252626" algn="l" defTabSz="1010503" rtl="0" eaLnBrk="1" latinLnBrk="0" hangingPunct="1">
        <a:lnSpc>
          <a:spcPct val="90000"/>
        </a:lnSpc>
        <a:spcBef>
          <a:spcPts val="553"/>
        </a:spcBef>
        <a:buFont typeface="Arial" panose="020B0604020202020204" pitchFamily="34" charset="0"/>
        <a:buChar char="•"/>
        <a:defRPr sz="2652" kern="1200">
          <a:solidFill>
            <a:schemeClr val="tx1"/>
          </a:solidFill>
          <a:latin typeface="+mn-lt"/>
          <a:ea typeface="+mn-ea"/>
          <a:cs typeface="+mn-cs"/>
        </a:defRPr>
      </a:lvl2pPr>
      <a:lvl3pPr marL="1263129" indent="-252626" algn="l" defTabSz="1010503" rtl="0" eaLnBrk="1" latinLnBrk="0" hangingPunct="1">
        <a:lnSpc>
          <a:spcPct val="90000"/>
        </a:lnSpc>
        <a:spcBef>
          <a:spcPts val="553"/>
        </a:spcBef>
        <a:buFont typeface="Arial" panose="020B0604020202020204" pitchFamily="34" charset="0"/>
        <a:buChar char="•"/>
        <a:defRPr sz="2210" kern="1200">
          <a:solidFill>
            <a:schemeClr val="tx1"/>
          </a:solidFill>
          <a:latin typeface="+mn-lt"/>
          <a:ea typeface="+mn-ea"/>
          <a:cs typeface="+mn-cs"/>
        </a:defRPr>
      </a:lvl3pPr>
      <a:lvl4pPr marL="1768381" indent="-252626" algn="l" defTabSz="1010503" rtl="0" eaLnBrk="1" latinLnBrk="0" hangingPunct="1">
        <a:lnSpc>
          <a:spcPct val="90000"/>
        </a:lnSpc>
        <a:spcBef>
          <a:spcPts val="553"/>
        </a:spcBef>
        <a:buFont typeface="Arial" panose="020B0604020202020204" pitchFamily="34" charset="0"/>
        <a:buChar char="•"/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2273633" indent="-252626" algn="l" defTabSz="1010503" rtl="0" eaLnBrk="1" latinLnBrk="0" hangingPunct="1">
        <a:lnSpc>
          <a:spcPct val="90000"/>
        </a:lnSpc>
        <a:spcBef>
          <a:spcPts val="553"/>
        </a:spcBef>
        <a:buFont typeface="Arial" panose="020B0604020202020204" pitchFamily="34" charset="0"/>
        <a:buChar char="•"/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778884" indent="-252626" algn="l" defTabSz="1010503" rtl="0" eaLnBrk="1" latinLnBrk="0" hangingPunct="1">
        <a:lnSpc>
          <a:spcPct val="90000"/>
        </a:lnSpc>
        <a:spcBef>
          <a:spcPts val="553"/>
        </a:spcBef>
        <a:buFont typeface="Arial" panose="020B0604020202020204" pitchFamily="34" charset="0"/>
        <a:buChar char="•"/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3284136" indent="-252626" algn="l" defTabSz="1010503" rtl="0" eaLnBrk="1" latinLnBrk="0" hangingPunct="1">
        <a:lnSpc>
          <a:spcPct val="90000"/>
        </a:lnSpc>
        <a:spcBef>
          <a:spcPts val="553"/>
        </a:spcBef>
        <a:buFont typeface="Arial" panose="020B0604020202020204" pitchFamily="34" charset="0"/>
        <a:buChar char="•"/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789388" indent="-252626" algn="l" defTabSz="1010503" rtl="0" eaLnBrk="1" latinLnBrk="0" hangingPunct="1">
        <a:lnSpc>
          <a:spcPct val="90000"/>
        </a:lnSpc>
        <a:spcBef>
          <a:spcPts val="553"/>
        </a:spcBef>
        <a:buFont typeface="Arial" panose="020B0604020202020204" pitchFamily="34" charset="0"/>
        <a:buChar char="•"/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4294640" indent="-252626" algn="l" defTabSz="1010503" rtl="0" eaLnBrk="1" latinLnBrk="0" hangingPunct="1">
        <a:lnSpc>
          <a:spcPct val="90000"/>
        </a:lnSpc>
        <a:spcBef>
          <a:spcPts val="553"/>
        </a:spcBef>
        <a:buFont typeface="Arial" panose="020B0604020202020204" pitchFamily="34" charset="0"/>
        <a:buChar char="•"/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1pPr>
      <a:lvl2pPr marL="505252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2pPr>
      <a:lvl3pPr marL="1010503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3pPr>
      <a:lvl4pPr marL="1515755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4pPr>
      <a:lvl5pPr marL="2021007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5pPr>
      <a:lvl6pPr marL="2526259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6pPr>
      <a:lvl7pPr marL="3031510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7pPr>
      <a:lvl8pPr marL="3536762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8pPr>
      <a:lvl9pPr marL="4042014" algn="l" defTabSz="1010503" rtl="0" eaLnBrk="1" latinLnBrk="0" hangingPunct="1">
        <a:defRPr sz="19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C0E0D4-F225-8BAA-7E78-E3932CC045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F0F38E7-C3C2-1E6E-EA50-7917D66520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367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A3462E-DF6C-ABD8-8021-26C8A7089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BFE84A-1941-66F9-D138-BBC0C363A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0132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</TotalTime>
  <Words>0</Words>
  <Application>Microsoft Office PowerPoint</Application>
  <PresentationFormat>Произвольный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Малеева Ольга Валерьевна</dc:creator>
  <cp:lastModifiedBy>Малеева Ольга Валерьевна</cp:lastModifiedBy>
  <cp:revision>3</cp:revision>
  <dcterms:created xsi:type="dcterms:W3CDTF">2025-01-21T06:16:16Z</dcterms:created>
  <dcterms:modified xsi:type="dcterms:W3CDTF">2025-01-21T06:23:31Z</dcterms:modified>
</cp:coreProperties>
</file>