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9" r:id="rId3"/>
    <p:sldId id="257" r:id="rId4"/>
    <p:sldId id="258" r:id="rId5"/>
    <p:sldId id="268" r:id="rId6"/>
    <p:sldId id="276" r:id="rId7"/>
    <p:sldId id="260" r:id="rId8"/>
    <p:sldId id="269" r:id="rId9"/>
    <p:sldId id="270" r:id="rId10"/>
    <p:sldId id="280" r:id="rId11"/>
    <p:sldId id="281" r:id="rId12"/>
    <p:sldId id="282" r:id="rId13"/>
    <p:sldId id="283" r:id="rId14"/>
    <p:sldId id="284" r:id="rId15"/>
    <p:sldId id="277" r:id="rId16"/>
    <p:sldId id="278" r:id="rId17"/>
    <p:sldId id="279" r:id="rId18"/>
    <p:sldId id="285" r:id="rId19"/>
    <p:sldId id="274" r:id="rId20"/>
    <p:sldId id="275" r:id="rId21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Общая навигация" id="{F1DCD12C-317B-AE4B-9E64-54F87564F394}">
          <p14:sldIdLst>
            <p14:sldId id="256"/>
            <p14:sldId id="259"/>
          </p14:sldIdLst>
        </p14:section>
        <p14:section name="Леонов А.А." id="{C2EA32E6-1B31-D146-8D0B-5A9F2CD097B8}">
          <p14:sldIdLst>
            <p14:sldId id="257"/>
          </p14:sldIdLst>
        </p14:section>
        <p14:section name="Картины" id="{7B0FAB6C-BA2C-9D47-82AF-E23DEA96D7FB}">
          <p14:sldIdLst>
            <p14:sldId id="258"/>
            <p14:sldId id="268"/>
            <p14:sldId id="276"/>
            <p14:sldId id="260"/>
            <p14:sldId id="269"/>
            <p14:sldId id="270"/>
            <p14:sldId id="280"/>
            <p14:sldId id="281"/>
            <p14:sldId id="282"/>
            <p14:sldId id="283"/>
            <p14:sldId id="284"/>
            <p14:sldId id="277"/>
            <p14:sldId id="278"/>
            <p14:sldId id="279"/>
            <p14:sldId id="285"/>
          </p14:sldIdLst>
        </p14:section>
        <p14:section name="Список литературы" id="{5291809A-0212-6045-A12D-EF0DC10E8BD1}">
          <p14:sldIdLst>
            <p14:sldId id="274"/>
            <p14:sldId id="27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2840"/>
    <a:srgbClr val="FF5E17"/>
    <a:srgbClr val="1C2741"/>
    <a:srgbClr val="FF5D15"/>
    <a:srgbClr val="0D0D0D"/>
    <a:srgbClr val="162941"/>
    <a:srgbClr val="FF99FF"/>
    <a:srgbClr val="080B1E"/>
    <a:srgbClr val="09101D"/>
    <a:srgbClr val="F03F2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40" autoAdjust="0"/>
    <p:restoredTop sz="94655" autoAdjust="0"/>
  </p:normalViewPr>
  <p:slideViewPr>
    <p:cSldViewPr snapToGrid="0" snapToObjects="1">
      <p:cViewPr varScale="1">
        <p:scale>
          <a:sx n="81" d="100"/>
          <a:sy n="81" d="100"/>
        </p:scale>
        <p:origin x="102" y="7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81E623-956C-49F2-8004-27718677E383}" type="datetimeFigureOut">
              <a:rPr lang="ru-RU" smtClean="0"/>
              <a:t>15.04.2021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C438E3-D532-4FC1-9C22-25F48BE3C68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61528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C438E3-D532-4FC1-9C22-25F48BE3C68D}" type="slidenum">
              <a:rPr lang="ru-RU" smtClean="0"/>
              <a:t>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81808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1E8FBFDF-5AD6-294E-A633-1C746E9390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xmlns="" id="{F475175E-1DC3-0A40-A175-FA7364C67B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86983014-4C03-2444-BC21-E690CC9DB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A19A7-B7A9-164F-901E-881666C573CB}" type="datetimeFigureOut">
              <a:rPr lang="ru-RU" smtClean="0"/>
              <a:t>15.04.2021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3EE29149-63F5-BF44-BB0E-FE8A8FC6F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58C1E863-A56E-BA47-B683-B7C25FEB7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15856-7BB7-C443-AB15-7B8E11521AB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87015505"/>
      </p:ext>
    </p:extLst>
  </p:cSld>
  <p:clrMapOvr>
    <a:masterClrMapping/>
  </p:clrMapOvr>
  <p:transition spd="med" advClick="0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81003946-624F-144D-9B84-D5ED1AAD7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34AB291F-E813-4B49-BD7C-A29E50F630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5DE9B791-2DEB-9A41-8BB3-F347A86D6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A19A7-B7A9-164F-901E-881666C573CB}" type="datetimeFigureOut">
              <a:rPr lang="ru-RU" smtClean="0"/>
              <a:t>15.04.2021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5CB05202-9B54-AA47-A608-782477A40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43055D20-EE35-774E-9CB9-8AC8A32CA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15856-7BB7-C443-AB15-7B8E11521AB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61831364"/>
      </p:ext>
    </p:extLst>
  </p:cSld>
  <p:clrMapOvr>
    <a:masterClrMapping/>
  </p:clrMapOvr>
  <p:transition spd="med" advClick="0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6A140DA4-DC10-0E47-96A3-0307DE129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xmlns="" id="{DA2FE4DA-2F4A-F149-AB51-641EC2271B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AFF1B40F-CEC8-2E4F-AAF3-81BFB0C2D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A19A7-B7A9-164F-901E-881666C573CB}" type="datetimeFigureOut">
              <a:rPr lang="ru-RU" smtClean="0"/>
              <a:t>15.04.2021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DB8B9097-424D-2847-9892-8BDCF4796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9CDF6B33-1544-CD42-99AA-6B3A24E3E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15856-7BB7-C443-AB15-7B8E11521AB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69385001"/>
      </p:ext>
    </p:extLst>
  </p:cSld>
  <p:clrMapOvr>
    <a:masterClrMapping/>
  </p:clrMapOvr>
  <p:transition spd="med" advClick="0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E3986EB2-602C-A74E-A026-BCECFA7C2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01D2230F-226B-E645-9F6B-A6D6949874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xmlns="" id="{B9D1E5D3-765A-C34B-A9F9-456688F848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xmlns="" id="{A64DE9A3-06C6-0244-B011-BA797F31C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A19A7-B7A9-164F-901E-881666C573CB}" type="datetimeFigureOut">
              <a:rPr lang="ru-RU" smtClean="0"/>
              <a:t>15.04.2021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xmlns="" id="{2D37A3C9-D072-B044-8B13-F96B8A59B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xmlns="" id="{CC77AD24-EC85-B348-B59C-9C34EFF5F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15856-7BB7-C443-AB15-7B8E11521AB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28755981"/>
      </p:ext>
    </p:extLst>
  </p:cSld>
  <p:clrMapOvr>
    <a:masterClrMapping/>
  </p:clrMapOvr>
  <p:transition spd="med" advClick="0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310461EE-C8DC-DB46-B816-45E28A582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xmlns="" id="{F924F050-D768-D04F-AA46-25AA9B372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xmlns="" id="{07845216-1956-BC40-939E-73515E8D79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xmlns="" id="{9ACB2E6C-117C-9E45-A615-E2394830B9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xmlns="" id="{8BEFB3C4-5738-4441-9479-0FCFBD89E4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xmlns="" id="{F5A1C0BA-67B0-444E-9A29-360D2C62C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A19A7-B7A9-164F-901E-881666C573CB}" type="datetimeFigureOut">
              <a:rPr lang="ru-RU" smtClean="0"/>
              <a:t>15.04.2021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xmlns="" id="{33510269-B67D-C646-B816-0FE14A4AF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xmlns="" id="{E3E3625C-047A-F643-914A-8B59232B3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15856-7BB7-C443-AB15-7B8E11521AB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02145650"/>
      </p:ext>
    </p:extLst>
  </p:cSld>
  <p:clrMapOvr>
    <a:masterClrMapping/>
  </p:clrMapOvr>
  <p:transition spd="med" advClick="0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5B97B3E1-22A3-2646-8F61-EC139F3EB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xmlns="" id="{636C0728-D457-4649-BB0F-2B297E6FD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A19A7-B7A9-164F-901E-881666C573CB}" type="datetimeFigureOut">
              <a:rPr lang="ru-RU" smtClean="0"/>
              <a:t>15.04.2021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xmlns="" id="{9E030B17-9CA0-0C4E-8EDE-EE4E754D3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xmlns="" id="{40A8AF7C-3E7D-8B46-BF3B-6DAA7EA32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15856-7BB7-C443-AB15-7B8E11521AB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97441917"/>
      </p:ext>
    </p:extLst>
  </p:cSld>
  <p:clrMapOvr>
    <a:masterClrMapping/>
  </p:clrMapOvr>
  <p:transition spd="med" advClick="0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xmlns="" id="{60BF01C6-00A0-0E4C-A11E-ED7475831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A19A7-B7A9-164F-901E-881666C573CB}" type="datetimeFigureOut">
              <a:rPr lang="ru-RU" smtClean="0"/>
              <a:t>15.04.2021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xmlns="" id="{9F8BCEA2-0F54-3F4B-979B-EECC9997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xmlns="" id="{20A8EB3B-CA2B-5747-8B39-A2FBB33EB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15856-7BB7-C443-AB15-7B8E11521AB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13164301"/>
      </p:ext>
    </p:extLst>
  </p:cSld>
  <p:clrMapOvr>
    <a:masterClrMapping/>
  </p:clrMapOvr>
  <p:transition spd="med" advClick="0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192DF4FF-08CA-D04A-A42E-2E0073875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35FB8D99-E801-0E42-A370-508C0626DF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xmlns="" id="{1113CD95-43C6-2F4B-BD94-08AC00AEE2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xmlns="" id="{6E4A2ED7-ABA6-384B-A63D-E200B7BEB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A19A7-B7A9-164F-901E-881666C573CB}" type="datetimeFigureOut">
              <a:rPr lang="ru-RU" smtClean="0"/>
              <a:t>15.04.2021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xmlns="" id="{356C7B21-3D08-FF4A-B797-1FF4153B6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xmlns="" id="{9756444E-4A74-ED40-A712-3E7D737C3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15856-7BB7-C443-AB15-7B8E11521AB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24619368"/>
      </p:ext>
    </p:extLst>
  </p:cSld>
  <p:clrMapOvr>
    <a:masterClrMapping/>
  </p:clrMapOvr>
  <p:transition spd="med" advClick="0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9D7F1A38-F3D5-1847-AE75-77931A4E0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xmlns="" id="{E4B97457-AD56-E044-B5FB-29EAB3B938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xmlns="" id="{FBF3986F-E27B-B940-B360-EE834D35E6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xmlns="" id="{8FE2D3F2-9658-CC41-B96B-B6617E109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A19A7-B7A9-164F-901E-881666C573CB}" type="datetimeFigureOut">
              <a:rPr lang="ru-RU" smtClean="0"/>
              <a:t>15.04.2021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xmlns="" id="{902722CB-3602-6246-A3C9-E310D79B39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xmlns="" id="{BCDBF18D-655A-8149-BC0A-883C73427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15856-7BB7-C443-AB15-7B8E11521AB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72639190"/>
      </p:ext>
    </p:extLst>
  </p:cSld>
  <p:clrMapOvr>
    <a:masterClrMapping/>
  </p:clrMapOvr>
  <p:transition spd="med" advClick="0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BBC78925-8FC9-7D4D-93EF-A53402661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xmlns="" id="{EC8C987A-6993-3342-BFA8-0F8E4AC38C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4E7191F7-1ABB-E24B-9324-8977EAA08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A19A7-B7A9-164F-901E-881666C573CB}" type="datetimeFigureOut">
              <a:rPr lang="ru-RU" smtClean="0"/>
              <a:t>15.04.2021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69FCB77E-F186-7D43-B1CA-218CEFAB2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727AE405-4A55-114E-86F0-6F4A2FA3B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15856-7BB7-C443-AB15-7B8E11521AB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46726591"/>
      </p:ext>
    </p:extLst>
  </p:cSld>
  <p:clrMapOvr>
    <a:masterClrMapping/>
  </p:clrMapOvr>
  <p:transition spd="med" advClick="0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xmlns="" id="{945D62EF-0D66-3F44-862F-75BECD100D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xmlns="" id="{11666210-325F-4147-8E20-14555E5FCF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B64931C8-1A05-324E-A91E-54AA27CCA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A19A7-B7A9-164F-901E-881666C573CB}" type="datetimeFigureOut">
              <a:rPr lang="ru-RU" smtClean="0"/>
              <a:t>15.04.2021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E2BDAF3D-7774-AF4C-BBE1-73F5A6160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DCA3F1EA-E2AB-C347-BAA1-92A813ADF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15856-7BB7-C443-AB15-7B8E11521AB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93060031"/>
      </p:ext>
    </p:extLst>
  </p:cSld>
  <p:clrMapOvr>
    <a:masterClrMapping/>
  </p:clrMapOvr>
  <p:transition spd="med" advClick="0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B19B9740-DCC5-7E48-992A-4A3D65208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xmlns="" id="{D1762BBF-1E10-EC48-B67B-F2B81B2581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D0B6C771-5AB3-5747-AA6C-8AFDAFBF60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9A19A7-B7A9-164F-901E-881666C573CB}" type="datetimeFigureOut">
              <a:rPr lang="ru-RU" smtClean="0"/>
              <a:t>15.04.2021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F246CF9E-424E-254A-9A9A-522B7DB2AF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8BC4BC3D-6487-4F44-84DC-92BD7F8D26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315856-7BB7-C443-AB15-7B8E11521AB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23145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 advClick="0">
    <p:pull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7.png"/><Relationship Id="rId7" Type="http://schemas.openxmlformats.org/officeDocument/2006/relationships/image" Target="../media/image8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slide" Target="slide3.xml"/><Relationship Id="rId5" Type="http://schemas.openxmlformats.org/officeDocument/2006/relationships/slide" Target="slide19.xml"/><Relationship Id="rId4" Type="http://schemas.openxmlformats.org/officeDocument/2006/relationships/slide" Target="slide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11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svg"/><Relationship Id="rId3" Type="http://schemas.openxmlformats.org/officeDocument/2006/relationships/slide" Target="slide9.xml"/><Relationship Id="rId7" Type="http://schemas.openxmlformats.org/officeDocument/2006/relationships/slide" Target="slide8.xml"/><Relationship Id="rId12" Type="http://schemas.openxmlformats.org/officeDocument/2006/relationships/image" Target="../media/image16.png"/><Relationship Id="rId2" Type="http://schemas.openxmlformats.org/officeDocument/2006/relationships/image" Target="../media/image11.png"/><Relationship Id="rId16" Type="http://schemas.openxmlformats.org/officeDocument/2006/relationships/image" Target="../media/image21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slide" Target="slide2.xml"/><Relationship Id="rId5" Type="http://schemas.openxmlformats.org/officeDocument/2006/relationships/slide" Target="slide10.xml"/><Relationship Id="rId15" Type="http://schemas.openxmlformats.org/officeDocument/2006/relationships/image" Target="../media/image17.png"/><Relationship Id="rId10" Type="http://schemas.openxmlformats.org/officeDocument/2006/relationships/image" Target="../media/image15.png"/><Relationship Id="rId4" Type="http://schemas.openxmlformats.org/officeDocument/2006/relationships/image" Target="../media/image12.png"/><Relationship Id="rId9" Type="http://schemas.openxmlformats.org/officeDocument/2006/relationships/slide" Target="slide7.xml"/><Relationship Id="rId1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13" Type="http://schemas.openxmlformats.org/officeDocument/2006/relationships/slide" Target="slide13.xml"/><Relationship Id="rId3" Type="http://schemas.openxmlformats.org/officeDocument/2006/relationships/slide" Target="slide11.xml"/><Relationship Id="rId7" Type="http://schemas.openxmlformats.org/officeDocument/2006/relationships/image" Target="../media/image19.svg"/><Relationship Id="rId12" Type="http://schemas.openxmlformats.org/officeDocument/2006/relationships/image" Target="../media/image20.png"/><Relationship Id="rId17" Type="http://schemas.openxmlformats.org/officeDocument/2006/relationships/slide" Target="slide6.xml"/><Relationship Id="rId2" Type="http://schemas.openxmlformats.org/officeDocument/2006/relationships/image" Target="../media/image18.png"/><Relationship Id="rId16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slide" Target="slide14.xml"/><Relationship Id="rId5" Type="http://schemas.openxmlformats.org/officeDocument/2006/relationships/slide" Target="slide2.xml"/><Relationship Id="rId15" Type="http://schemas.openxmlformats.org/officeDocument/2006/relationships/slide" Target="slide12.xml"/><Relationship Id="rId10" Type="http://schemas.openxmlformats.org/officeDocument/2006/relationships/image" Target="../media/image21.svg"/><Relationship Id="rId4" Type="http://schemas.openxmlformats.org/officeDocument/2006/relationships/image" Target="../media/image19.png"/><Relationship Id="rId9" Type="http://schemas.openxmlformats.org/officeDocument/2006/relationships/image" Target="../media/image17.png"/><Relationship Id="rId1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2.xml"/><Relationship Id="rId13" Type="http://schemas.openxmlformats.org/officeDocument/2006/relationships/slide" Target="slide16.xml"/><Relationship Id="rId3" Type="http://schemas.openxmlformats.org/officeDocument/2006/relationships/slide" Target="slide15.xml"/><Relationship Id="rId7" Type="http://schemas.openxmlformats.org/officeDocument/2006/relationships/image" Target="../media/image30.svg"/><Relationship Id="rId12" Type="http://schemas.openxmlformats.org/officeDocument/2006/relationships/image" Target="../media/image26.png"/><Relationship Id="rId17" Type="http://schemas.openxmlformats.org/officeDocument/2006/relationships/image" Target="../media/image21.svg"/><Relationship Id="rId2" Type="http://schemas.openxmlformats.org/officeDocument/2006/relationships/image" Target="../media/image2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11" Type="http://schemas.openxmlformats.org/officeDocument/2006/relationships/slide" Target="slide17.xml"/><Relationship Id="rId5" Type="http://schemas.openxmlformats.org/officeDocument/2006/relationships/slide" Target="slide5.xml"/><Relationship Id="rId15" Type="http://schemas.openxmlformats.org/officeDocument/2006/relationships/slide" Target="slide18.xml"/><Relationship Id="rId10" Type="http://schemas.openxmlformats.org/officeDocument/2006/relationships/image" Target="../media/image19.svg"/><Relationship Id="rId4" Type="http://schemas.openxmlformats.org/officeDocument/2006/relationships/image" Target="../media/image24.png"/><Relationship Id="rId9" Type="http://schemas.openxmlformats.org/officeDocument/2006/relationships/image" Target="../media/image16.png"/><Relationship Id="rId1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30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svg"/><Relationship Id="rId5" Type="http://schemas.openxmlformats.org/officeDocument/2006/relationships/image" Target="../media/image29.png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1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slide" Target="slide4.xml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openxmlformats.org/officeDocument/2006/relationships/image" Target="../media/image19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slide" Target="slide4.xml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svg"/><Relationship Id="rId5" Type="http://schemas.openxmlformats.org/officeDocument/2006/relationships/image" Target="../media/image29.png"/><Relationship Id="rId4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svg"/><Relationship Id="rId5" Type="http://schemas.openxmlformats.org/officeDocument/2006/relationships/image" Target="../media/image29.png"/><Relationship Id="rId4" Type="http://schemas.openxmlformats.org/officeDocument/2006/relationships/slide" Target="slid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svg"/><Relationship Id="rId5" Type="http://schemas.openxmlformats.org/officeDocument/2006/relationships/image" Target="../media/image16.png"/><Relationship Id="rId4" Type="http://schemas.openxmlformats.org/officeDocument/2006/relationships/slide" Target="slid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svg"/><Relationship Id="rId5" Type="http://schemas.openxmlformats.org/officeDocument/2006/relationships/image" Target="../media/image29.png"/><Relationship Id="rId4" Type="http://schemas.openxmlformats.org/officeDocument/2006/relationships/slide" Target="slid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svg"/><Relationship Id="rId5" Type="http://schemas.openxmlformats.org/officeDocument/2006/relationships/image" Target="../media/image29.png"/><Relationship Id="rId4" Type="http://schemas.openxmlformats.org/officeDocument/2006/relationships/slide" Target="slid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7" Type="http://schemas.openxmlformats.org/officeDocument/2006/relationships/image" Target="../media/image40.jp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g"/><Relationship Id="rId5" Type="http://schemas.openxmlformats.org/officeDocument/2006/relationships/image" Target="../media/image19.svg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svg"/><Relationship Id="rId5" Type="http://schemas.openxmlformats.org/officeDocument/2006/relationships/image" Target="../media/image29.png"/><Relationship Id="rId4" Type="http://schemas.openxmlformats.org/officeDocument/2006/relationships/slide" Target="slide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7" Type="http://schemas.openxmlformats.org/officeDocument/2006/relationships/image" Target="../media/image19.sv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slide" Target="slide6.xml"/><Relationship Id="rId4" Type="http://schemas.openxmlformats.org/officeDocument/2006/relationships/image" Target="../media/image44.jp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7.png"/><Relationship Id="rId7" Type="http://schemas.openxmlformats.org/officeDocument/2006/relationships/image" Target="../media/image11.sv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slide" Target="slide2.xml"/><Relationship Id="rId4" Type="http://schemas.openxmlformats.org/officeDocument/2006/relationships/image" Target="../media/image21.sv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slide" Target="slide20.xml"/><Relationship Id="rId7" Type="http://schemas.openxmlformats.org/officeDocument/2006/relationships/image" Target="../media/image9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Relationship Id="rId6" Type="http://schemas.openxmlformats.org/officeDocument/2006/relationships/slide" Target="slide2.xml"/><Relationship Id="rId5" Type="http://schemas.openxmlformats.org/officeDocument/2006/relationships/image" Target="../media/image21.svg"/><Relationship Id="rId4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2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C9A05A58-A435-2F40-9526-47964A486C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Мой фильм" descr="Мой фильм">
            <a:hlinkClick r:id="" action="ppaction://media"/>
            <a:extLst>
              <a:ext uri="{FF2B5EF4-FFF2-40B4-BE49-F238E27FC236}">
                <a16:creationId xmlns:a16="http://schemas.microsoft.com/office/drawing/2014/main" xmlns="" id="{5ACB0A03-D468-8448-8A44-EA36BAB93E5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0283.0155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89532" y="963959"/>
            <a:ext cx="8699500" cy="4893469"/>
          </a:xfrm>
          <a:prstGeom prst="rect">
            <a:avLst/>
          </a:prstGeom>
        </p:spPr>
      </p:pic>
      <p:sp>
        <p:nvSpPr>
          <p:cNvPr id="15" name="Прямоугольник 14">
            <a:extLst>
              <a:ext uri="{FF2B5EF4-FFF2-40B4-BE49-F238E27FC236}">
                <a16:creationId xmlns:a16="http://schemas.microsoft.com/office/drawing/2014/main" xmlns="" id="{7543A6C3-EB3E-A64C-BD0C-B0529B4A50DD}"/>
              </a:ext>
            </a:extLst>
          </p:cNvPr>
          <p:cNvSpPr/>
          <p:nvPr/>
        </p:nvSpPr>
        <p:spPr>
          <a:xfrm rot="5400000" flipH="1">
            <a:off x="9568569" y="2476246"/>
            <a:ext cx="45719" cy="5942564"/>
          </a:xfrm>
          <a:prstGeom prst="rect">
            <a:avLst/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Прямоугольник 13">
            <a:extLst>
              <a:ext uri="{FF2B5EF4-FFF2-40B4-BE49-F238E27FC236}">
                <a16:creationId xmlns:a16="http://schemas.microsoft.com/office/drawing/2014/main" xmlns="" id="{DC5CEAA5-35EE-C441-9812-490E36D61767}"/>
              </a:ext>
            </a:extLst>
          </p:cNvPr>
          <p:cNvSpPr/>
          <p:nvPr/>
        </p:nvSpPr>
        <p:spPr>
          <a:xfrm rot="5400000" flipH="1">
            <a:off x="10413178" y="-1064055"/>
            <a:ext cx="45719" cy="4994769"/>
          </a:xfrm>
          <a:prstGeom prst="rect">
            <a:avLst/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xmlns="" id="{4CF039AF-D9EB-8643-872B-217F3207025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03550" y="0"/>
            <a:ext cx="14492582" cy="8152078"/>
          </a:xfrm>
          <a:prstGeom prst="rect">
            <a:avLst/>
          </a:prstGeom>
        </p:spPr>
      </p:pic>
      <p:sp>
        <p:nvSpPr>
          <p:cNvPr id="21" name="Прямоугольник 20">
            <a:extLst>
              <a:ext uri="{FF2B5EF4-FFF2-40B4-BE49-F238E27FC236}">
                <a16:creationId xmlns:a16="http://schemas.microsoft.com/office/drawing/2014/main" xmlns="" id="{FDD3157A-1D25-7A42-ADE1-F9BDEE40CB38}"/>
              </a:ext>
            </a:extLst>
          </p:cNvPr>
          <p:cNvSpPr/>
          <p:nvPr/>
        </p:nvSpPr>
        <p:spPr>
          <a:xfrm>
            <a:off x="1071153" y="2668673"/>
            <a:ext cx="5896847" cy="1839944"/>
          </a:xfrm>
          <a:prstGeom prst="rect">
            <a:avLst/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1D9DE43F-9F5F-054D-903C-94F325C2B8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3003" y="2736988"/>
            <a:ext cx="5812140" cy="1885667"/>
          </a:xfrm>
        </p:spPr>
        <p:txBody>
          <a:bodyPr>
            <a:noAutofit/>
          </a:bodyPr>
          <a:lstStyle/>
          <a:p>
            <a:pPr algn="l"/>
            <a:r>
              <a:rPr lang="ru-RU" sz="6600" b="1" dirty="0">
                <a:solidFill>
                  <a:schemeClr val="bg1"/>
                </a:solidFill>
                <a:latin typeface="Pobeda" panose="02000000000000000000" pitchFamily="2" charset="0"/>
              </a:rPr>
              <a:t>КОСМИЧЕСКИЙ</a:t>
            </a:r>
            <a:r>
              <a:rPr lang="en-US" sz="6600" b="1" dirty="0">
                <a:solidFill>
                  <a:schemeClr val="bg1"/>
                </a:solidFill>
                <a:latin typeface="Pobeda" panose="02000000000000000000" pitchFamily="2" charset="0"/>
              </a:rPr>
              <a:t/>
            </a:r>
            <a:br>
              <a:rPr lang="en-US" sz="6600" b="1" dirty="0">
                <a:solidFill>
                  <a:schemeClr val="bg1"/>
                </a:solidFill>
                <a:latin typeface="Pobeda" panose="02000000000000000000" pitchFamily="2" charset="0"/>
              </a:rPr>
            </a:br>
            <a:r>
              <a:rPr lang="ru-RU" sz="6600" b="1" dirty="0">
                <a:solidFill>
                  <a:schemeClr val="bg1"/>
                </a:solidFill>
                <a:latin typeface="Pobeda" panose="02000000000000000000" pitchFamily="2" charset="0"/>
              </a:rPr>
              <a:t>МИКЕЛАНДЖЕЛО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xmlns="" id="{02D22D21-B239-FB4C-9D6F-8F7EE73ED6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14073" y="1045447"/>
            <a:ext cx="5896848" cy="1748507"/>
          </a:xfrm>
        </p:spPr>
        <p:txBody>
          <a:bodyPr>
            <a:normAutofit/>
          </a:bodyPr>
          <a:lstStyle/>
          <a:p>
            <a:pPr algn="r">
              <a:lnSpc>
                <a:spcPct val="110000"/>
              </a:lnSpc>
            </a:pPr>
            <a:r>
              <a:rPr lang="ru-RU" sz="1600" b="1" dirty="0">
                <a:solidFill>
                  <a:schemeClr val="bg1"/>
                </a:solidFill>
                <a:latin typeface="+mj-lt"/>
              </a:rPr>
              <a:t>Конкурс мультимедийных презентаций студентов, магистрантов, школьников ко дню космонавтики «АЛЕКСЕЙ АРХИПОВИЧ ЛЕОНОВ – КОСМОНАВТ-ЛЕГЕНДА» к 60-летию первого полета человека в космос, посвященном 300-летию начала промышленного освоения Кузбасса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762759D-7821-0F47-A970-6BB1D209D1A1}"/>
              </a:ext>
            </a:extLst>
          </p:cNvPr>
          <p:cNvSpPr txBox="1"/>
          <p:nvPr/>
        </p:nvSpPr>
        <p:spPr>
          <a:xfrm>
            <a:off x="1194853" y="4700489"/>
            <a:ext cx="58121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u-RU" b="1" dirty="0">
                <a:solidFill>
                  <a:schemeClr val="bg1"/>
                </a:solidFill>
                <a:latin typeface="+mj-lt"/>
              </a:rPr>
              <a:t>Коженкова Анна Сергеевна и </a:t>
            </a:r>
            <a:r>
              <a:rPr lang="ru-RU" b="1" dirty="0" err="1">
                <a:solidFill>
                  <a:schemeClr val="bg1"/>
                </a:solidFill>
                <a:latin typeface="+mj-lt"/>
              </a:rPr>
              <a:t>Крыксина</a:t>
            </a:r>
            <a:r>
              <a:rPr lang="ru-RU" b="1" dirty="0">
                <a:solidFill>
                  <a:schemeClr val="bg1"/>
                </a:solidFill>
                <a:latin typeface="+mj-lt"/>
              </a:rPr>
              <a:t> Алина Евгеньевна, ФГБОУ ВО «</a:t>
            </a:r>
            <a:r>
              <a:rPr lang="ru-RU" b="1" dirty="0" err="1">
                <a:solidFill>
                  <a:schemeClr val="bg1"/>
                </a:solidFill>
                <a:latin typeface="+mj-lt"/>
              </a:rPr>
              <a:t>КемГМУ</a:t>
            </a:r>
            <a:r>
              <a:rPr lang="ru-RU" b="1" dirty="0">
                <a:solidFill>
                  <a:schemeClr val="bg1"/>
                </a:solidFill>
                <a:latin typeface="+mj-lt"/>
              </a:rPr>
              <a:t>» Министерства Здравоохранения Российской Федерации, студентки   </a:t>
            </a:r>
          </a:p>
          <a:p>
            <a:pPr algn="r"/>
            <a:r>
              <a:rPr lang="ru-RU" b="1" dirty="0">
                <a:solidFill>
                  <a:schemeClr val="bg1"/>
                </a:solidFill>
                <a:latin typeface="+mj-lt"/>
              </a:rPr>
              <a:t>      2 курса лечебного факультета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34D2480D-04D6-234B-9207-F9937C1CE87A}"/>
              </a:ext>
            </a:extLst>
          </p:cNvPr>
          <p:cNvSpPr txBox="1"/>
          <p:nvPr/>
        </p:nvSpPr>
        <p:spPr>
          <a:xfrm>
            <a:off x="10600514" y="6047694"/>
            <a:ext cx="12515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u-RU" sz="4000" b="1" dirty="0">
                <a:solidFill>
                  <a:schemeClr val="bg1"/>
                </a:solidFill>
                <a:latin typeface="Pobeda" panose="02000000000000000000" pitchFamily="2" charset="0"/>
              </a:rPr>
              <a:t>2021</a:t>
            </a:r>
          </a:p>
        </p:txBody>
      </p:sp>
      <p:pic>
        <p:nvPicPr>
          <p:cNvPr id="18" name="Рисунок 17">
            <a:extLst>
              <a:ext uri="{FF2B5EF4-FFF2-40B4-BE49-F238E27FC236}">
                <a16:creationId xmlns:a16="http://schemas.microsoft.com/office/drawing/2014/main" xmlns="" id="{48BAE89F-4C37-E24A-8741-112B163A504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17098" y="5737147"/>
            <a:ext cx="1349452" cy="1349452"/>
          </a:xfrm>
          <a:prstGeom prst="rect">
            <a:avLst/>
          </a:prstGeom>
        </p:spPr>
      </p:pic>
      <p:pic>
        <p:nvPicPr>
          <p:cNvPr id="20" name="Рисунок 19">
            <a:extLst>
              <a:ext uri="{FF2B5EF4-FFF2-40B4-BE49-F238E27FC236}">
                <a16:creationId xmlns:a16="http://schemas.microsoft.com/office/drawing/2014/main" xmlns="" id="{E96FD088-5869-0F4F-BD79-726CFE4D374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71601" y="5839799"/>
            <a:ext cx="1569499" cy="1071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614623"/>
      </p:ext>
    </p:extLst>
  </p:cSld>
  <p:clrMapOvr>
    <a:masterClrMapping/>
  </p:clrMapOvr>
  <p:transition spd="med" advClick="0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7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xmlns="" id="{0EBC0EF0-0753-CA4D-A293-C43B8CDB28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80000"/>
          </a:blip>
          <a:srcRect l="2840" t="4448" r="2273" b="5225"/>
          <a:stretch/>
        </p:blipFill>
        <p:spPr>
          <a:xfrm>
            <a:off x="0" y="0"/>
            <a:ext cx="12202207" cy="5971309"/>
          </a:xfrm>
          <a:prstGeom prst="rect">
            <a:avLst/>
          </a:prstGeom>
        </p:spPr>
      </p:pic>
      <p:sp>
        <p:nvSpPr>
          <p:cNvPr id="20" name="Прямоугольник 19"/>
          <p:cNvSpPr/>
          <p:nvPr/>
        </p:nvSpPr>
        <p:spPr>
          <a:xfrm rot="7201784" flipH="1">
            <a:off x="2647651" y="593404"/>
            <a:ext cx="45719" cy="6604331"/>
          </a:xfrm>
          <a:prstGeom prst="rect">
            <a:avLst/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282ABB53-2980-724B-9DBB-C9F0468BD0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6914"/>
            <a:ext cx="12191998" cy="6854157"/>
          </a:xfrm>
          <a:prstGeom prst="rect">
            <a:avLst/>
          </a:prstGeom>
        </p:spPr>
      </p:pic>
      <p:sp>
        <p:nvSpPr>
          <p:cNvPr id="22" name="Прямоугольник 21"/>
          <p:cNvSpPr/>
          <p:nvPr/>
        </p:nvSpPr>
        <p:spPr>
          <a:xfrm rot="7201725" flipH="1">
            <a:off x="10571852" y="-1127023"/>
            <a:ext cx="45719" cy="3928527"/>
          </a:xfrm>
          <a:prstGeom prst="rect">
            <a:avLst/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" name="TextBox 3">
            <a:hlinkClick r:id="rId4" action="ppaction://hlinksldjump"/>
            <a:extLst>
              <a:ext uri="{FF2B5EF4-FFF2-40B4-BE49-F238E27FC236}">
                <a16:creationId xmlns:a16="http://schemas.microsoft.com/office/drawing/2014/main" xmlns="" id="{E057863A-897F-E645-B529-B2878F5FCA69}"/>
              </a:ext>
            </a:extLst>
          </p:cNvPr>
          <p:cNvSpPr txBox="1"/>
          <p:nvPr/>
        </p:nvSpPr>
        <p:spPr>
          <a:xfrm>
            <a:off x="4793776" y="6311429"/>
            <a:ext cx="26044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dirty="0">
                <a:solidFill>
                  <a:schemeClr val="bg1"/>
                </a:solidFill>
                <a:latin typeface="+mj-lt"/>
              </a:rPr>
              <a:t>ЕГО РАБОТЫ</a:t>
            </a:r>
          </a:p>
        </p:txBody>
      </p:sp>
      <p:sp>
        <p:nvSpPr>
          <p:cNvPr id="5" name="TextBox 4">
            <a:hlinkClick r:id="rId5" action="ppaction://hlinksldjump"/>
            <a:extLst>
              <a:ext uri="{FF2B5EF4-FFF2-40B4-BE49-F238E27FC236}">
                <a16:creationId xmlns:a16="http://schemas.microsoft.com/office/drawing/2014/main" xmlns="" id="{B4D1F1D4-61FC-854E-8583-E07B2C8D674D}"/>
              </a:ext>
            </a:extLst>
          </p:cNvPr>
          <p:cNvSpPr txBox="1"/>
          <p:nvPr/>
        </p:nvSpPr>
        <p:spPr>
          <a:xfrm>
            <a:off x="8591896" y="6322158"/>
            <a:ext cx="2619725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2000" b="1" dirty="0">
                <a:solidFill>
                  <a:schemeClr val="bg1"/>
                </a:solidFill>
                <a:latin typeface="+mj-lt"/>
              </a:rPr>
              <a:t>СПИСОК ЛИТЕРАТУРЫ</a:t>
            </a:r>
          </a:p>
        </p:txBody>
      </p:sp>
      <p:sp>
        <p:nvSpPr>
          <p:cNvPr id="6" name="Прямоугольник 5">
            <a:hlinkClick r:id="rId6" action="ppaction://hlinksldjump"/>
          </p:cNvPr>
          <p:cNvSpPr/>
          <p:nvPr/>
        </p:nvSpPr>
        <p:spPr>
          <a:xfrm>
            <a:off x="627023" y="6322158"/>
            <a:ext cx="329555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000" b="1" dirty="0">
                <a:solidFill>
                  <a:schemeClr val="bg1"/>
                </a:solidFill>
                <a:latin typeface="+mj-lt"/>
              </a:rPr>
              <a:t>ЛЕОНОВ А.А. - ХУДОЖНИК</a:t>
            </a:r>
          </a:p>
        </p:txBody>
      </p:sp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xmlns="" id="{47ACE6DC-8983-7A49-BA69-F9B55CA4F57B}"/>
              </a:ext>
            </a:extLst>
          </p:cNvPr>
          <p:cNvSpPr/>
          <p:nvPr/>
        </p:nvSpPr>
        <p:spPr>
          <a:xfrm>
            <a:off x="1185407" y="206914"/>
            <a:ext cx="3663142" cy="1631092"/>
          </a:xfrm>
          <a:prstGeom prst="rect">
            <a:avLst/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E3D3878E-7CD4-E841-A7F4-A2CECB2CA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341" y="1153975"/>
            <a:ext cx="3472720" cy="1325563"/>
          </a:xfrm>
        </p:spPr>
        <p:txBody>
          <a:bodyPr>
            <a:normAutofit fontScale="90000"/>
          </a:bodyPr>
          <a:lstStyle/>
          <a:p>
            <a:r>
              <a:rPr lang="ru-RU" sz="5400" b="1" dirty="0">
                <a:solidFill>
                  <a:schemeClr val="bg1"/>
                </a:solidFill>
                <a:latin typeface="Pobeda" panose="02000000000000000000" pitchFamily="2" charset="0"/>
              </a:rPr>
              <a:t>НАВИГАЦИОННОЕ</a:t>
            </a:r>
            <a:br>
              <a:rPr lang="ru-RU" sz="5400" b="1" dirty="0">
                <a:solidFill>
                  <a:schemeClr val="bg1"/>
                </a:solidFill>
                <a:latin typeface="Pobeda" panose="02000000000000000000" pitchFamily="2" charset="0"/>
              </a:rPr>
            </a:br>
            <a:r>
              <a:rPr lang="ru-RU" sz="5400" b="1" dirty="0">
                <a:solidFill>
                  <a:schemeClr val="bg1"/>
                </a:solidFill>
                <a:latin typeface="Pobeda" panose="02000000000000000000" pitchFamily="2" charset="0"/>
              </a:rPr>
              <a:t>МЕНЮ</a:t>
            </a:r>
          </a:p>
        </p:txBody>
      </p:sp>
      <p:sp>
        <p:nvSpPr>
          <p:cNvPr id="12" name="Рамка 11">
            <a:extLst>
              <a:ext uri="{FF2B5EF4-FFF2-40B4-BE49-F238E27FC236}">
                <a16:creationId xmlns:a16="http://schemas.microsoft.com/office/drawing/2014/main" xmlns="" id="{52BE042A-C4E0-C242-A095-D45ADB5E2944}"/>
              </a:ext>
            </a:extLst>
          </p:cNvPr>
          <p:cNvSpPr/>
          <p:nvPr/>
        </p:nvSpPr>
        <p:spPr>
          <a:xfrm>
            <a:off x="329565" y="886691"/>
            <a:ext cx="3663142" cy="1631092"/>
          </a:xfrm>
          <a:prstGeom prst="frame">
            <a:avLst>
              <a:gd name="adj1" fmla="val 2652"/>
            </a:avLst>
          </a:prstGeom>
          <a:solidFill>
            <a:srgbClr val="162941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rgbClr val="162941"/>
              </a:solidFill>
            </a:endParaRPr>
          </a:p>
        </p:txBody>
      </p:sp>
      <p:pic>
        <p:nvPicPr>
          <p:cNvPr id="26" name="Рисунок 25">
            <a:hlinkClick r:id="rId5" action="ppaction://hlinksldjump"/>
            <a:extLst>
              <a:ext uri="{FF2B5EF4-FFF2-40B4-BE49-F238E27FC236}">
                <a16:creationId xmlns:a16="http://schemas.microsoft.com/office/drawing/2014/main" xmlns="" id="{FC7F088B-5BBC-A844-92FD-145F28F8CF2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9110835" y="4200612"/>
            <a:ext cx="1581845" cy="2005553"/>
          </a:xfrm>
          <a:prstGeom prst="rect">
            <a:avLst/>
          </a:prstGeom>
        </p:spPr>
      </p:pic>
      <p:sp>
        <p:nvSpPr>
          <p:cNvPr id="32" name="Рисунок 23">
            <a:hlinkClick r:id="rId6" action="ppaction://hlinksldjump"/>
            <a:extLst>
              <a:ext uri="{FF2B5EF4-FFF2-40B4-BE49-F238E27FC236}">
                <a16:creationId xmlns:a16="http://schemas.microsoft.com/office/drawing/2014/main" xmlns="" id="{FA5D7790-C677-CE43-AF52-59DACE2F3064}"/>
              </a:ext>
            </a:extLst>
          </p:cNvPr>
          <p:cNvSpPr/>
          <p:nvPr/>
        </p:nvSpPr>
        <p:spPr>
          <a:xfrm>
            <a:off x="1767976" y="4831516"/>
            <a:ext cx="1013644" cy="924790"/>
          </a:xfrm>
          <a:custGeom>
            <a:avLst/>
            <a:gdLst>
              <a:gd name="connsiteX0" fmla="*/ 784875 w 813015"/>
              <a:gd name="connsiteY0" fmla="*/ 589883 h 741748"/>
              <a:gd name="connsiteX1" fmla="*/ 729591 w 813015"/>
              <a:gd name="connsiteY1" fmla="*/ 584378 h 741748"/>
              <a:gd name="connsiteX2" fmla="*/ 630213 w 813015"/>
              <a:gd name="connsiteY2" fmla="*/ 142925 h 741748"/>
              <a:gd name="connsiteX3" fmla="*/ 660842 w 813015"/>
              <a:gd name="connsiteY3" fmla="*/ 99358 h 741748"/>
              <a:gd name="connsiteX4" fmla="*/ 784875 w 813015"/>
              <a:gd name="connsiteY4" fmla="*/ 589883 h 741748"/>
              <a:gd name="connsiteX5" fmla="*/ 299268 w 813015"/>
              <a:gd name="connsiteY5" fmla="*/ 395875 h 741748"/>
              <a:gd name="connsiteX6" fmla="*/ 250811 w 813015"/>
              <a:gd name="connsiteY6" fmla="*/ 340350 h 741748"/>
              <a:gd name="connsiteX7" fmla="*/ 299268 w 813015"/>
              <a:gd name="connsiteY7" fmla="*/ 395875 h 741748"/>
              <a:gd name="connsiteX8" fmla="*/ 445870 w 813015"/>
              <a:gd name="connsiteY8" fmla="*/ 553246 h 741748"/>
              <a:gd name="connsiteX9" fmla="*/ 12891 w 813015"/>
              <a:gd name="connsiteY9" fmla="*/ 509774 h 741748"/>
              <a:gd name="connsiteX10" fmla="*/ 8339 w 813015"/>
              <a:gd name="connsiteY10" fmla="*/ 488228 h 741748"/>
              <a:gd name="connsiteX11" fmla="*/ 65235 w 813015"/>
              <a:gd name="connsiteY11" fmla="*/ 182410 h 741748"/>
              <a:gd name="connsiteX12" fmla="*/ 197898 w 813015"/>
              <a:gd name="connsiteY12" fmla="*/ 332282 h 741748"/>
              <a:gd name="connsiteX13" fmla="*/ 330655 w 813015"/>
              <a:gd name="connsiteY13" fmla="*/ 430804 h 741748"/>
              <a:gd name="connsiteX14" fmla="*/ 235829 w 813015"/>
              <a:gd name="connsiteY14" fmla="*/ 293176 h 741748"/>
              <a:gd name="connsiteX15" fmla="*/ 9857 w 813015"/>
              <a:gd name="connsiteY15" fmla="*/ 54178 h 741748"/>
              <a:gd name="connsiteX16" fmla="*/ 46839 w 813015"/>
              <a:gd name="connsiteY16" fmla="*/ 14693 h 741748"/>
              <a:gd name="connsiteX17" fmla="*/ 143752 w 813015"/>
              <a:gd name="connsiteY17" fmla="*/ 99358 h 741748"/>
              <a:gd name="connsiteX18" fmla="*/ 624239 w 813015"/>
              <a:gd name="connsiteY18" fmla="*/ 42409 h 741748"/>
              <a:gd name="connsiteX19" fmla="*/ 412396 w 813015"/>
              <a:gd name="connsiteY19" fmla="*/ 372146 h 741748"/>
              <a:gd name="connsiteX20" fmla="*/ 619213 w 813015"/>
              <a:gd name="connsiteY20" fmla="*/ 573558 h 741748"/>
              <a:gd name="connsiteX21" fmla="*/ 497171 w 813015"/>
              <a:gd name="connsiteY21" fmla="*/ 561409 h 741748"/>
              <a:gd name="connsiteX22" fmla="*/ 468723 w 813015"/>
              <a:gd name="connsiteY22" fmla="*/ 371577 h 741748"/>
              <a:gd name="connsiteX23" fmla="*/ 561274 w 813015"/>
              <a:gd name="connsiteY23" fmla="*/ 239929 h 741748"/>
              <a:gd name="connsiteX24" fmla="*/ 594463 w 813015"/>
              <a:gd name="connsiteY24" fmla="*/ 332756 h 741748"/>
              <a:gd name="connsiteX25" fmla="*/ 667764 w 813015"/>
              <a:gd name="connsiteY25" fmla="*/ 434791 h 741748"/>
              <a:gd name="connsiteX26" fmla="*/ 673738 w 813015"/>
              <a:gd name="connsiteY26" fmla="*/ 472757 h 741748"/>
              <a:gd name="connsiteX27" fmla="*/ 629454 w 813015"/>
              <a:gd name="connsiteY27" fmla="*/ 501991 h 741748"/>
              <a:gd name="connsiteX28" fmla="*/ 691755 w 813015"/>
              <a:gd name="connsiteY28" fmla="*/ 661734 h 741748"/>
              <a:gd name="connsiteX29" fmla="*/ 688910 w 813015"/>
              <a:gd name="connsiteY29" fmla="*/ 741749 h 741748"/>
              <a:gd name="connsiteX30" fmla="*/ 18770 w 813015"/>
              <a:gd name="connsiteY30" fmla="*/ 724474 h 741748"/>
              <a:gd name="connsiteX31" fmla="*/ 23227 w 813015"/>
              <a:gd name="connsiteY31" fmla="*/ 565395 h 741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813015" h="741748">
                <a:moveTo>
                  <a:pt x="784875" y="589883"/>
                </a:moveTo>
                <a:lnTo>
                  <a:pt x="729591" y="584378"/>
                </a:lnTo>
                <a:cubicBezTo>
                  <a:pt x="795970" y="439062"/>
                  <a:pt x="754530" y="244674"/>
                  <a:pt x="630213" y="142925"/>
                </a:cubicBezTo>
                <a:lnTo>
                  <a:pt x="660842" y="99358"/>
                </a:lnTo>
                <a:cubicBezTo>
                  <a:pt x="800047" y="211739"/>
                  <a:pt x="849736" y="424350"/>
                  <a:pt x="784875" y="589883"/>
                </a:cubicBezTo>
                <a:close/>
                <a:moveTo>
                  <a:pt x="299268" y="395875"/>
                </a:moveTo>
                <a:cubicBezTo>
                  <a:pt x="259820" y="429570"/>
                  <a:pt x="213924" y="372051"/>
                  <a:pt x="250811" y="340350"/>
                </a:cubicBezTo>
                <a:cubicBezTo>
                  <a:pt x="287699" y="308648"/>
                  <a:pt x="335302" y="365028"/>
                  <a:pt x="299268" y="395875"/>
                </a:cubicBezTo>
                <a:close/>
                <a:moveTo>
                  <a:pt x="445870" y="553246"/>
                </a:moveTo>
                <a:lnTo>
                  <a:pt x="12891" y="509774"/>
                </a:lnTo>
                <a:cubicBezTo>
                  <a:pt x="11279" y="502751"/>
                  <a:pt x="9667" y="495632"/>
                  <a:pt x="8339" y="488228"/>
                </a:cubicBezTo>
                <a:cubicBezTo>
                  <a:pt x="-14514" y="364838"/>
                  <a:pt x="11279" y="261569"/>
                  <a:pt x="65235" y="182410"/>
                </a:cubicBezTo>
                <a:lnTo>
                  <a:pt x="197898" y="332282"/>
                </a:lnTo>
                <a:cubicBezTo>
                  <a:pt x="161105" y="404892"/>
                  <a:pt x="251760" y="498384"/>
                  <a:pt x="330655" y="430804"/>
                </a:cubicBezTo>
                <a:cubicBezTo>
                  <a:pt x="407844" y="364933"/>
                  <a:pt x="316905" y="247712"/>
                  <a:pt x="235829" y="293176"/>
                </a:cubicBezTo>
                <a:lnTo>
                  <a:pt x="9857" y="54178"/>
                </a:lnTo>
                <a:lnTo>
                  <a:pt x="46839" y="14693"/>
                </a:lnTo>
                <a:lnTo>
                  <a:pt x="143752" y="99358"/>
                </a:lnTo>
                <a:cubicBezTo>
                  <a:pt x="275845" y="-6283"/>
                  <a:pt x="473369" y="-31625"/>
                  <a:pt x="624239" y="42409"/>
                </a:cubicBezTo>
                <a:lnTo>
                  <a:pt x="412396" y="372146"/>
                </a:lnTo>
                <a:close/>
                <a:moveTo>
                  <a:pt x="619213" y="573558"/>
                </a:moveTo>
                <a:lnTo>
                  <a:pt x="497171" y="561409"/>
                </a:lnTo>
                <a:lnTo>
                  <a:pt x="468723" y="371577"/>
                </a:lnTo>
                <a:lnTo>
                  <a:pt x="561274" y="239929"/>
                </a:lnTo>
                <a:cubicBezTo>
                  <a:pt x="579056" y="268035"/>
                  <a:pt x="590391" y="299739"/>
                  <a:pt x="594463" y="332756"/>
                </a:cubicBezTo>
                <a:cubicBezTo>
                  <a:pt x="594463" y="332756"/>
                  <a:pt x="656100" y="418181"/>
                  <a:pt x="667764" y="434791"/>
                </a:cubicBezTo>
                <a:cubicBezTo>
                  <a:pt x="674727" y="446145"/>
                  <a:pt x="676878" y="459810"/>
                  <a:pt x="673738" y="472757"/>
                </a:cubicBezTo>
                <a:lnTo>
                  <a:pt x="629454" y="501991"/>
                </a:lnTo>
                <a:close/>
                <a:moveTo>
                  <a:pt x="691755" y="661734"/>
                </a:moveTo>
                <a:lnTo>
                  <a:pt x="688910" y="741749"/>
                </a:lnTo>
                <a:lnTo>
                  <a:pt x="18770" y="724474"/>
                </a:lnTo>
                <a:lnTo>
                  <a:pt x="23227" y="565395"/>
                </a:lnTo>
                <a:close/>
              </a:path>
            </a:pathLst>
          </a:custGeom>
          <a:solidFill>
            <a:srgbClr val="162941"/>
          </a:solidFill>
          <a:ln w="9462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34" name="Рисунок 28">
            <a:hlinkClick r:id="rId4" action="ppaction://hlinksldjump"/>
            <a:extLst>
              <a:ext uri="{FF2B5EF4-FFF2-40B4-BE49-F238E27FC236}">
                <a16:creationId xmlns:a16="http://schemas.microsoft.com/office/drawing/2014/main" xmlns="" id="{5BD082AB-45DE-D147-8B2E-E4DE7356151C}"/>
              </a:ext>
            </a:extLst>
          </p:cNvPr>
          <p:cNvSpPr/>
          <p:nvPr/>
        </p:nvSpPr>
        <p:spPr>
          <a:xfrm>
            <a:off x="5574950" y="4759109"/>
            <a:ext cx="1076199" cy="888560"/>
          </a:xfrm>
          <a:custGeom>
            <a:avLst/>
            <a:gdLst>
              <a:gd name="connsiteX0" fmla="*/ 995621 w 1042106"/>
              <a:gd name="connsiteY0" fmla="*/ 860412 h 860411"/>
              <a:gd name="connsiteX1" fmla="*/ 894346 w 1042106"/>
              <a:gd name="connsiteY1" fmla="*/ 631380 h 860411"/>
              <a:gd name="connsiteX2" fmla="*/ 953802 w 1042106"/>
              <a:gd name="connsiteY2" fmla="*/ 610593 h 860411"/>
              <a:gd name="connsiteX3" fmla="*/ 995621 w 1042106"/>
              <a:gd name="connsiteY3" fmla="*/ 860412 h 860411"/>
              <a:gd name="connsiteX4" fmla="*/ 673684 w 1042106"/>
              <a:gd name="connsiteY4" fmla="*/ 13193 h 860411"/>
              <a:gd name="connsiteX5" fmla="*/ 705830 w 1042106"/>
              <a:gd name="connsiteY5" fmla="*/ 0 h 860411"/>
              <a:gd name="connsiteX6" fmla="*/ 942897 w 1042106"/>
              <a:gd name="connsiteY6" fmla="*/ 551556 h 860411"/>
              <a:gd name="connsiteX7" fmla="*/ 864286 w 1042106"/>
              <a:gd name="connsiteY7" fmla="*/ 582024 h 860411"/>
              <a:gd name="connsiteX8" fmla="*/ 673684 w 1042106"/>
              <a:gd name="connsiteY8" fmla="*/ 13193 h 860411"/>
              <a:gd name="connsiteX9" fmla="*/ 668943 w 1042106"/>
              <a:gd name="connsiteY9" fmla="*/ 430158 h 860411"/>
              <a:gd name="connsiteX10" fmla="*/ 718632 w 1042106"/>
              <a:gd name="connsiteY10" fmla="*/ 430728 h 860411"/>
              <a:gd name="connsiteX11" fmla="*/ 783493 w 1042106"/>
              <a:gd name="connsiteY11" fmla="*/ 629482 h 860411"/>
              <a:gd name="connsiteX12" fmla="*/ 426186 w 1042106"/>
              <a:gd name="connsiteY12" fmla="*/ 852913 h 860411"/>
              <a:gd name="connsiteX13" fmla="*/ 416704 w 1042106"/>
              <a:gd name="connsiteY13" fmla="*/ 23729 h 860411"/>
              <a:gd name="connsiteX14" fmla="*/ 473600 w 1042106"/>
              <a:gd name="connsiteY14" fmla="*/ 27051 h 860411"/>
              <a:gd name="connsiteX15" fmla="*/ 599624 w 1042106"/>
              <a:gd name="connsiteY15" fmla="*/ 242035 h 860411"/>
              <a:gd name="connsiteX16" fmla="*/ 668943 w 1042106"/>
              <a:gd name="connsiteY16" fmla="*/ 430158 h 860411"/>
              <a:gd name="connsiteX17" fmla="*/ 313248 w 1042106"/>
              <a:gd name="connsiteY17" fmla="*/ 728574 h 860411"/>
              <a:gd name="connsiteX18" fmla="*/ 364776 w 1042106"/>
              <a:gd name="connsiteY18" fmla="*/ 613566 h 860411"/>
              <a:gd name="connsiteX19" fmla="*/ 364170 w 1042106"/>
              <a:gd name="connsiteY19" fmla="*/ 612017 h 860411"/>
              <a:gd name="connsiteX20" fmla="*/ 278067 w 1042106"/>
              <a:gd name="connsiteY20" fmla="*/ 566837 h 860411"/>
              <a:gd name="connsiteX21" fmla="*/ 240136 w 1042106"/>
              <a:gd name="connsiteY21" fmla="*/ 609170 h 860411"/>
              <a:gd name="connsiteX22" fmla="*/ 255024 w 1042106"/>
              <a:gd name="connsiteY22" fmla="*/ 651882 h 860411"/>
              <a:gd name="connsiteX23" fmla="*/ 290015 w 1042106"/>
              <a:gd name="connsiteY23" fmla="*/ 615719 h 860411"/>
              <a:gd name="connsiteX24" fmla="*/ 300162 w 1042106"/>
              <a:gd name="connsiteY24" fmla="*/ 606892 h 860411"/>
              <a:gd name="connsiteX25" fmla="*/ 321877 w 1042106"/>
              <a:gd name="connsiteY25" fmla="*/ 627204 h 860411"/>
              <a:gd name="connsiteX26" fmla="*/ 293429 w 1042106"/>
              <a:gd name="connsiteY26" fmla="*/ 689468 h 860411"/>
              <a:gd name="connsiteX27" fmla="*/ 209128 w 1042106"/>
              <a:gd name="connsiteY27" fmla="*/ 644668 h 860411"/>
              <a:gd name="connsiteX28" fmla="*/ 179637 w 1042106"/>
              <a:gd name="connsiteY28" fmla="*/ 661373 h 860411"/>
              <a:gd name="connsiteX29" fmla="*/ 313248 w 1042106"/>
              <a:gd name="connsiteY29" fmla="*/ 728574 h 860411"/>
              <a:gd name="connsiteX30" fmla="*/ 164844 w 1042106"/>
              <a:gd name="connsiteY30" fmla="*/ 432816 h 860411"/>
              <a:gd name="connsiteX31" fmla="*/ 190637 w 1042106"/>
              <a:gd name="connsiteY31" fmla="*/ 476003 h 860411"/>
              <a:gd name="connsiteX32" fmla="*/ 196611 w 1042106"/>
              <a:gd name="connsiteY32" fmla="*/ 488057 h 860411"/>
              <a:gd name="connsiteX33" fmla="*/ 171387 w 1042106"/>
              <a:gd name="connsiteY33" fmla="*/ 503338 h 860411"/>
              <a:gd name="connsiteX34" fmla="*/ 118853 w 1042106"/>
              <a:gd name="connsiteY34" fmla="*/ 459392 h 860411"/>
              <a:gd name="connsiteX35" fmla="*/ 183904 w 1042106"/>
              <a:gd name="connsiteY35" fmla="*/ 389439 h 860411"/>
              <a:gd name="connsiteX36" fmla="*/ 175370 w 1042106"/>
              <a:gd name="connsiteY36" fmla="*/ 356599 h 860411"/>
              <a:gd name="connsiteX37" fmla="*/ 75802 w 1042106"/>
              <a:gd name="connsiteY37" fmla="*/ 469074 h 860411"/>
              <a:gd name="connsiteX38" fmla="*/ 173496 w 1042106"/>
              <a:gd name="connsiteY38" fmla="*/ 548602 h 860411"/>
              <a:gd name="connsiteX39" fmla="*/ 175085 w 1042106"/>
              <a:gd name="connsiteY39" fmla="*/ 548423 h 860411"/>
              <a:gd name="connsiteX40" fmla="*/ 240990 w 1042106"/>
              <a:gd name="connsiteY40" fmla="*/ 476952 h 860411"/>
              <a:gd name="connsiteX41" fmla="*/ 209887 w 1042106"/>
              <a:gd name="connsiteY41" fmla="*/ 429494 h 860411"/>
              <a:gd name="connsiteX42" fmla="*/ 164844 w 1042106"/>
              <a:gd name="connsiteY42" fmla="*/ 432816 h 860411"/>
              <a:gd name="connsiteX43" fmla="*/ 474548 w 1042106"/>
              <a:gd name="connsiteY43" fmla="*/ 186035 h 860411"/>
              <a:gd name="connsiteX44" fmla="*/ 259860 w 1042106"/>
              <a:gd name="connsiteY44" fmla="*/ 152909 h 860411"/>
              <a:gd name="connsiteX45" fmla="*/ 237007 w 1042106"/>
              <a:gd name="connsiteY45" fmla="*/ 335432 h 860411"/>
              <a:gd name="connsiteX46" fmla="*/ 395557 w 1042106"/>
              <a:gd name="connsiteY46" fmla="*/ 360680 h 860411"/>
              <a:gd name="connsiteX47" fmla="*/ 411868 w 1042106"/>
              <a:gd name="connsiteY47" fmla="*/ 233303 h 860411"/>
              <a:gd name="connsiteX48" fmla="*/ 319791 w 1042106"/>
              <a:gd name="connsiteY48" fmla="*/ 213561 h 860411"/>
              <a:gd name="connsiteX49" fmla="*/ 294283 w 1042106"/>
              <a:gd name="connsiteY49" fmla="*/ 264246 h 860411"/>
              <a:gd name="connsiteX50" fmla="*/ 319696 w 1042106"/>
              <a:gd name="connsiteY50" fmla="*/ 301642 h 860411"/>
              <a:gd name="connsiteX51" fmla="*/ 343592 w 1042106"/>
              <a:gd name="connsiteY51" fmla="*/ 260069 h 860411"/>
              <a:gd name="connsiteX52" fmla="*/ 349946 w 1042106"/>
              <a:gd name="connsiteY52" fmla="*/ 249439 h 860411"/>
              <a:gd name="connsiteX53" fmla="*/ 374316 w 1042106"/>
              <a:gd name="connsiteY53" fmla="*/ 262727 h 860411"/>
              <a:gd name="connsiteX54" fmla="*/ 363032 w 1042106"/>
              <a:gd name="connsiteY54" fmla="*/ 323663 h 860411"/>
              <a:gd name="connsiteX55" fmla="*/ 274843 w 1042106"/>
              <a:gd name="connsiteY55" fmla="*/ 304680 h 860411"/>
              <a:gd name="connsiteX56" fmla="*/ 287834 w 1042106"/>
              <a:gd name="connsiteY56" fmla="*/ 195432 h 860411"/>
              <a:gd name="connsiteX57" fmla="*/ 437850 w 1042106"/>
              <a:gd name="connsiteY57" fmla="*/ 215269 h 860411"/>
              <a:gd name="connsiteX58" fmla="*/ 463548 w 1042106"/>
              <a:gd name="connsiteY58" fmla="*/ 296327 h 860411"/>
              <a:gd name="connsiteX59" fmla="*/ 494651 w 1042106"/>
              <a:gd name="connsiteY59" fmla="*/ 299459 h 860411"/>
              <a:gd name="connsiteX60" fmla="*/ 474548 w 1042106"/>
              <a:gd name="connsiteY60" fmla="*/ 186320 h 860411"/>
              <a:gd name="connsiteX61" fmla="*/ 566909 w 1042106"/>
              <a:gd name="connsiteY61" fmla="*/ 511311 h 860411"/>
              <a:gd name="connsiteX62" fmla="*/ 530022 w 1042106"/>
              <a:gd name="connsiteY62" fmla="*/ 649224 h 860411"/>
              <a:gd name="connsiteX63" fmla="*/ 566909 w 1042106"/>
              <a:gd name="connsiteY63" fmla="*/ 511596 h 8604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1042106" h="860411">
                <a:moveTo>
                  <a:pt x="995621" y="860412"/>
                </a:moveTo>
                <a:cubicBezTo>
                  <a:pt x="990215" y="780398"/>
                  <a:pt x="818390" y="770906"/>
                  <a:pt x="894346" y="631380"/>
                </a:cubicBezTo>
                <a:lnTo>
                  <a:pt x="953802" y="610593"/>
                </a:lnTo>
                <a:cubicBezTo>
                  <a:pt x="1051284" y="637075"/>
                  <a:pt x="1072241" y="774228"/>
                  <a:pt x="995621" y="860412"/>
                </a:cubicBezTo>
                <a:close/>
                <a:moveTo>
                  <a:pt x="673684" y="13193"/>
                </a:moveTo>
                <a:lnTo>
                  <a:pt x="705830" y="0"/>
                </a:lnTo>
                <a:cubicBezTo>
                  <a:pt x="705830" y="0"/>
                  <a:pt x="931707" y="409182"/>
                  <a:pt x="942897" y="551556"/>
                </a:cubicBezTo>
                <a:lnTo>
                  <a:pt x="864286" y="582024"/>
                </a:lnTo>
                <a:cubicBezTo>
                  <a:pt x="777614" y="472870"/>
                  <a:pt x="673684" y="13193"/>
                  <a:pt x="673684" y="13193"/>
                </a:cubicBezTo>
                <a:close/>
                <a:moveTo>
                  <a:pt x="668943" y="430158"/>
                </a:moveTo>
                <a:lnTo>
                  <a:pt x="718632" y="430728"/>
                </a:lnTo>
                <a:lnTo>
                  <a:pt x="783493" y="629482"/>
                </a:lnTo>
                <a:cubicBezTo>
                  <a:pt x="726123" y="756384"/>
                  <a:pt x="606831" y="852913"/>
                  <a:pt x="426186" y="852913"/>
                </a:cubicBezTo>
                <a:cubicBezTo>
                  <a:pt x="-153584" y="852913"/>
                  <a:pt x="-127317" y="23729"/>
                  <a:pt x="416704" y="23729"/>
                </a:cubicBezTo>
                <a:cubicBezTo>
                  <a:pt x="435716" y="23765"/>
                  <a:pt x="454712" y="24874"/>
                  <a:pt x="473600" y="27051"/>
                </a:cubicBezTo>
                <a:cubicBezTo>
                  <a:pt x="606357" y="51444"/>
                  <a:pt x="625322" y="152150"/>
                  <a:pt x="599624" y="242035"/>
                </a:cubicBezTo>
                <a:cubicBezTo>
                  <a:pt x="563495" y="367704"/>
                  <a:pt x="560556" y="427880"/>
                  <a:pt x="668943" y="430158"/>
                </a:cubicBezTo>
                <a:close/>
                <a:moveTo>
                  <a:pt x="313248" y="728574"/>
                </a:moveTo>
                <a:cubicBezTo>
                  <a:pt x="359206" y="711057"/>
                  <a:pt x="382275" y="659567"/>
                  <a:pt x="364776" y="613566"/>
                </a:cubicBezTo>
                <a:cubicBezTo>
                  <a:pt x="364578" y="613048"/>
                  <a:pt x="364377" y="612532"/>
                  <a:pt x="364170" y="612017"/>
                </a:cubicBezTo>
                <a:cubicBezTo>
                  <a:pt x="349661" y="572532"/>
                  <a:pt x="307274" y="555068"/>
                  <a:pt x="278067" y="566837"/>
                </a:cubicBezTo>
                <a:cubicBezTo>
                  <a:pt x="259140" y="573702"/>
                  <a:pt x="244902" y="589592"/>
                  <a:pt x="240136" y="609170"/>
                </a:cubicBezTo>
                <a:cubicBezTo>
                  <a:pt x="237921" y="624978"/>
                  <a:pt x="243465" y="640884"/>
                  <a:pt x="255024" y="651882"/>
                </a:cubicBezTo>
                <a:cubicBezTo>
                  <a:pt x="272567" y="669156"/>
                  <a:pt x="314006" y="643719"/>
                  <a:pt x="290015" y="615719"/>
                </a:cubicBezTo>
                <a:lnTo>
                  <a:pt x="300162" y="606892"/>
                </a:lnTo>
                <a:cubicBezTo>
                  <a:pt x="309415" y="611118"/>
                  <a:pt x="317039" y="618249"/>
                  <a:pt x="321877" y="627204"/>
                </a:cubicBezTo>
                <a:cubicBezTo>
                  <a:pt x="333920" y="651312"/>
                  <a:pt x="321877" y="678648"/>
                  <a:pt x="293429" y="689468"/>
                </a:cubicBezTo>
                <a:cubicBezTo>
                  <a:pt x="253317" y="704275"/>
                  <a:pt x="221740" y="669441"/>
                  <a:pt x="209128" y="644668"/>
                </a:cubicBezTo>
                <a:lnTo>
                  <a:pt x="179637" y="661373"/>
                </a:lnTo>
                <a:cubicBezTo>
                  <a:pt x="201732" y="722974"/>
                  <a:pt x="252748" y="752872"/>
                  <a:pt x="313248" y="728574"/>
                </a:cubicBezTo>
                <a:close/>
                <a:moveTo>
                  <a:pt x="164844" y="432816"/>
                </a:moveTo>
                <a:cubicBezTo>
                  <a:pt x="143603" y="445250"/>
                  <a:pt x="157448" y="491949"/>
                  <a:pt x="190637" y="476003"/>
                </a:cubicBezTo>
                <a:cubicBezTo>
                  <a:pt x="192059" y="478755"/>
                  <a:pt x="194904" y="484735"/>
                  <a:pt x="196611" y="488057"/>
                </a:cubicBezTo>
                <a:cubicBezTo>
                  <a:pt x="190039" y="495705"/>
                  <a:pt x="181204" y="501057"/>
                  <a:pt x="171387" y="503338"/>
                </a:cubicBezTo>
                <a:cubicBezTo>
                  <a:pt x="145025" y="508749"/>
                  <a:pt x="121698" y="490430"/>
                  <a:pt x="118853" y="459392"/>
                </a:cubicBezTo>
                <a:cubicBezTo>
                  <a:pt x="114965" y="416775"/>
                  <a:pt x="156784" y="395229"/>
                  <a:pt x="183904" y="389439"/>
                </a:cubicBezTo>
                <a:lnTo>
                  <a:pt x="175370" y="356599"/>
                </a:lnTo>
                <a:cubicBezTo>
                  <a:pt x="110034" y="362673"/>
                  <a:pt x="68121" y="404057"/>
                  <a:pt x="75802" y="469074"/>
                </a:cubicBezTo>
                <a:cubicBezTo>
                  <a:pt x="80839" y="518038"/>
                  <a:pt x="124578" y="553644"/>
                  <a:pt x="173496" y="548602"/>
                </a:cubicBezTo>
                <a:cubicBezTo>
                  <a:pt x="174027" y="548547"/>
                  <a:pt x="174556" y="548488"/>
                  <a:pt x="175085" y="548423"/>
                </a:cubicBezTo>
                <a:cubicBezTo>
                  <a:pt x="216999" y="544627"/>
                  <a:pt x="244593" y="507799"/>
                  <a:pt x="240990" y="476952"/>
                </a:cubicBezTo>
                <a:cubicBezTo>
                  <a:pt x="239195" y="456925"/>
                  <a:pt x="227525" y="439118"/>
                  <a:pt x="209887" y="429494"/>
                </a:cubicBezTo>
                <a:cubicBezTo>
                  <a:pt x="195216" y="423265"/>
                  <a:pt x="178444" y="424502"/>
                  <a:pt x="164844" y="432816"/>
                </a:cubicBezTo>
                <a:close/>
                <a:moveTo>
                  <a:pt x="474548" y="186035"/>
                </a:moveTo>
                <a:cubicBezTo>
                  <a:pt x="420686" y="110102"/>
                  <a:pt x="340179" y="95865"/>
                  <a:pt x="259860" y="152909"/>
                </a:cubicBezTo>
                <a:cubicBezTo>
                  <a:pt x="197939" y="197520"/>
                  <a:pt x="198033" y="283229"/>
                  <a:pt x="237007" y="335432"/>
                </a:cubicBezTo>
                <a:cubicBezTo>
                  <a:pt x="275981" y="387636"/>
                  <a:pt x="338472" y="403012"/>
                  <a:pt x="395557" y="360680"/>
                </a:cubicBezTo>
                <a:cubicBezTo>
                  <a:pt x="439747" y="327934"/>
                  <a:pt x="441643" y="275256"/>
                  <a:pt x="411868" y="233303"/>
                </a:cubicBezTo>
                <a:cubicBezTo>
                  <a:pt x="387497" y="198943"/>
                  <a:pt x="344730" y="195337"/>
                  <a:pt x="319791" y="213561"/>
                </a:cubicBezTo>
                <a:cubicBezTo>
                  <a:pt x="303376" y="225141"/>
                  <a:pt x="293809" y="244150"/>
                  <a:pt x="294283" y="264246"/>
                </a:cubicBezTo>
                <a:cubicBezTo>
                  <a:pt x="296198" y="280097"/>
                  <a:pt x="305671" y="294036"/>
                  <a:pt x="319696" y="301642"/>
                </a:cubicBezTo>
                <a:cubicBezTo>
                  <a:pt x="341127" y="313792"/>
                  <a:pt x="371377" y="279052"/>
                  <a:pt x="343592" y="260069"/>
                </a:cubicBezTo>
                <a:cubicBezTo>
                  <a:pt x="345204" y="257696"/>
                  <a:pt x="348049" y="252286"/>
                  <a:pt x="349946" y="249439"/>
                </a:cubicBezTo>
                <a:cubicBezTo>
                  <a:pt x="359298" y="251094"/>
                  <a:pt x="367855" y="255760"/>
                  <a:pt x="374316" y="262727"/>
                </a:cubicBezTo>
                <a:cubicBezTo>
                  <a:pt x="391195" y="281710"/>
                  <a:pt x="387307" y="307148"/>
                  <a:pt x="363032" y="323663"/>
                </a:cubicBezTo>
                <a:cubicBezTo>
                  <a:pt x="329843" y="346348"/>
                  <a:pt x="301015" y="339419"/>
                  <a:pt x="274843" y="304680"/>
                </a:cubicBezTo>
                <a:cubicBezTo>
                  <a:pt x="253033" y="275351"/>
                  <a:pt x="252464" y="222388"/>
                  <a:pt x="287834" y="195432"/>
                </a:cubicBezTo>
                <a:cubicBezTo>
                  <a:pt x="342360" y="153953"/>
                  <a:pt x="398971" y="163160"/>
                  <a:pt x="437850" y="215269"/>
                </a:cubicBezTo>
                <a:cubicBezTo>
                  <a:pt x="453876" y="236720"/>
                  <a:pt x="467246" y="275351"/>
                  <a:pt x="463548" y="296327"/>
                </a:cubicBezTo>
                <a:cubicBezTo>
                  <a:pt x="470755" y="297276"/>
                  <a:pt x="488393" y="299080"/>
                  <a:pt x="494651" y="299459"/>
                </a:cubicBezTo>
                <a:cubicBezTo>
                  <a:pt x="504987" y="263486"/>
                  <a:pt x="493229" y="212611"/>
                  <a:pt x="474548" y="186320"/>
                </a:cubicBezTo>
                <a:close/>
                <a:moveTo>
                  <a:pt x="566909" y="511311"/>
                </a:moveTo>
                <a:cubicBezTo>
                  <a:pt x="476634" y="486064"/>
                  <a:pt x="434152" y="622268"/>
                  <a:pt x="530022" y="649224"/>
                </a:cubicBezTo>
                <a:cubicBezTo>
                  <a:pt x="617831" y="673997"/>
                  <a:pt x="656805" y="536654"/>
                  <a:pt x="566909" y="511596"/>
                </a:cubicBezTo>
                <a:close/>
              </a:path>
            </a:pathLst>
          </a:custGeom>
          <a:solidFill>
            <a:srgbClr val="162941"/>
          </a:solidFill>
          <a:ln w="9462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50221148"/>
      </p:ext>
    </p:extLst>
  </p:cSld>
  <p:clrMapOvr>
    <a:masterClrMapping/>
  </p:clrMapOvr>
  <p:transition spd="med" advClick="0">
    <p:pull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7EB57B7A-5B22-6540-8F1D-0154F505F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824" y="87333"/>
            <a:ext cx="7684625" cy="1325563"/>
          </a:xfrm>
        </p:spPr>
        <p:txBody>
          <a:bodyPr/>
          <a:lstStyle/>
          <a:p>
            <a:r>
              <a:rPr lang="ru-RU" b="1" u="sng" dirty="0">
                <a:solidFill>
                  <a:srgbClr val="192840"/>
                </a:solidFill>
                <a:latin typeface="Pobeda" panose="02000000000000000000" pitchFamily="2" charset="0"/>
              </a:rPr>
              <a:t>ЛЕОНОВ АЛЕКСЕЙ АРХИПОВИЧ</a:t>
            </a:r>
          </a:p>
        </p:txBody>
      </p:sp>
      <p:pic>
        <p:nvPicPr>
          <p:cNvPr id="9" name="Рисунок 8">
            <a:hlinkClick r:id="rId2" action="ppaction://hlinksldjump"/>
            <a:extLst>
              <a:ext uri="{FF2B5EF4-FFF2-40B4-BE49-F238E27FC236}">
                <a16:creationId xmlns:a16="http://schemas.microsoft.com/office/drawing/2014/main" xmlns="" id="{CF272EC6-2814-494D-A404-D767BD9EA8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0" y="0"/>
            <a:ext cx="1020824" cy="129425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AFA5FE6A-2238-3A45-B5D7-24958B572BD6}"/>
              </a:ext>
            </a:extLst>
          </p:cNvPr>
          <p:cNvSpPr txBox="1"/>
          <p:nvPr/>
        </p:nvSpPr>
        <p:spPr>
          <a:xfrm>
            <a:off x="457200" y="1500229"/>
            <a:ext cx="595266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Clr>
                <a:srgbClr val="FF5D15"/>
              </a:buClr>
              <a:buFont typeface="Wingdings" pitchFamily="2" charset="2"/>
              <a:buChar char="§"/>
            </a:pPr>
            <a:r>
              <a:rPr lang="ru-RU" sz="2000" b="1" dirty="0">
                <a:solidFill>
                  <a:srgbClr val="1C2741"/>
                </a:solidFill>
                <a:latin typeface="+mj-lt"/>
              </a:rPr>
              <a:t>Алексей Архипович </a:t>
            </a:r>
            <a:r>
              <a:rPr lang="ru-RU" sz="2000" dirty="0">
                <a:solidFill>
                  <a:srgbClr val="1C2741"/>
                </a:solidFill>
                <a:latin typeface="+mj-lt"/>
              </a:rPr>
              <a:t>имел успехи не только в космической деятельности, он так же </a:t>
            </a:r>
            <a:r>
              <a:rPr lang="ru-RU" sz="2000" b="1" dirty="0">
                <a:solidFill>
                  <a:srgbClr val="1C2741"/>
                </a:solidFill>
                <a:latin typeface="+mj-lt"/>
              </a:rPr>
              <a:t>прославился как художник</a:t>
            </a:r>
            <a:endParaRPr lang="en-US" sz="2000" b="1" dirty="0">
              <a:solidFill>
                <a:srgbClr val="1C2741"/>
              </a:solidFill>
              <a:latin typeface="+mj-lt"/>
            </a:endParaRPr>
          </a:p>
          <a:p>
            <a:pPr marL="342900" indent="-342900" algn="just">
              <a:buClr>
                <a:srgbClr val="FF5D15"/>
              </a:buClr>
              <a:buFont typeface="Wingdings" pitchFamily="2" charset="2"/>
              <a:buChar char="§"/>
            </a:pPr>
            <a:endParaRPr lang="en-US" sz="2000" dirty="0">
              <a:solidFill>
                <a:srgbClr val="1C2741"/>
              </a:solidFill>
              <a:latin typeface="+mj-lt"/>
            </a:endParaRPr>
          </a:p>
          <a:p>
            <a:pPr marL="342900" indent="-342900" algn="just">
              <a:buClr>
                <a:srgbClr val="FF5D15"/>
              </a:buClr>
              <a:buFont typeface="Wingdings" pitchFamily="2" charset="2"/>
              <a:buChar char="§"/>
            </a:pPr>
            <a:r>
              <a:rPr lang="ru-RU" sz="2000" dirty="0">
                <a:solidFill>
                  <a:srgbClr val="1C2741"/>
                </a:solidFill>
                <a:latin typeface="+mj-lt"/>
              </a:rPr>
              <a:t>Им было написано </a:t>
            </a:r>
            <a:r>
              <a:rPr lang="ru-RU" sz="2000" b="1" dirty="0">
                <a:solidFill>
                  <a:srgbClr val="1C2741"/>
                </a:solidFill>
                <a:latin typeface="+mj-lt"/>
              </a:rPr>
              <a:t>более 200 картин</a:t>
            </a:r>
            <a:r>
              <a:rPr lang="ru-RU" sz="2000" dirty="0">
                <a:solidFill>
                  <a:srgbClr val="1C2741"/>
                </a:solidFill>
                <a:latin typeface="+mj-lt"/>
              </a:rPr>
              <a:t>! В них он показывал космос через призму творчества</a:t>
            </a:r>
            <a:endParaRPr lang="en-US" sz="2000" dirty="0">
              <a:solidFill>
                <a:srgbClr val="1C2741"/>
              </a:solidFill>
              <a:latin typeface="+mj-lt"/>
            </a:endParaRPr>
          </a:p>
          <a:p>
            <a:pPr marL="342900" indent="-342900" algn="just">
              <a:buClr>
                <a:srgbClr val="FF5D15"/>
              </a:buClr>
              <a:buFont typeface="Wingdings" pitchFamily="2" charset="2"/>
              <a:buChar char="§"/>
            </a:pPr>
            <a:endParaRPr lang="en-US" sz="2000" dirty="0">
              <a:solidFill>
                <a:srgbClr val="1C2741"/>
              </a:solidFill>
              <a:latin typeface="+mj-lt"/>
            </a:endParaRPr>
          </a:p>
          <a:p>
            <a:pPr marL="342900" indent="-342900" algn="just">
              <a:buClr>
                <a:srgbClr val="FF5D15"/>
              </a:buClr>
              <a:buFont typeface="Wingdings" pitchFamily="2" charset="2"/>
              <a:buChar char="§"/>
            </a:pPr>
            <a:r>
              <a:rPr lang="ru-RU" sz="2000" b="1" dirty="0">
                <a:solidFill>
                  <a:srgbClr val="1C2741"/>
                </a:solidFill>
                <a:latin typeface="+mj-lt"/>
              </a:rPr>
              <a:t>В 1965 году </a:t>
            </a:r>
            <a:r>
              <a:rPr lang="ru-RU" sz="2000" dirty="0">
                <a:solidFill>
                  <a:srgbClr val="1C2741"/>
                </a:solidFill>
                <a:latin typeface="+mj-lt"/>
              </a:rPr>
              <a:t>Алексея Архиповича приняли в </a:t>
            </a:r>
            <a:r>
              <a:rPr lang="ru-RU" sz="2000" b="1" dirty="0">
                <a:solidFill>
                  <a:srgbClr val="1C2741"/>
                </a:solidFill>
                <a:latin typeface="+mj-lt"/>
              </a:rPr>
              <a:t>Союз Художников СССР</a:t>
            </a:r>
            <a:endParaRPr lang="en-US" sz="2000" b="1" dirty="0">
              <a:solidFill>
                <a:srgbClr val="1C2741"/>
              </a:solidFill>
              <a:latin typeface="+mj-lt"/>
            </a:endParaRPr>
          </a:p>
          <a:p>
            <a:pPr marL="342900" indent="-342900" algn="just">
              <a:buClr>
                <a:srgbClr val="FF5D15"/>
              </a:buClr>
              <a:buFont typeface="Wingdings" pitchFamily="2" charset="2"/>
              <a:buChar char="§"/>
            </a:pPr>
            <a:endParaRPr lang="en-US" sz="2000" dirty="0">
              <a:solidFill>
                <a:srgbClr val="1C2741"/>
              </a:solidFill>
              <a:latin typeface="+mj-lt"/>
            </a:endParaRPr>
          </a:p>
          <a:p>
            <a:pPr marL="342900" indent="-342900" algn="just">
              <a:buClr>
                <a:srgbClr val="FF5D15"/>
              </a:buClr>
              <a:buFont typeface="Wingdings" pitchFamily="2" charset="2"/>
              <a:buChar char="§"/>
            </a:pPr>
            <a:r>
              <a:rPr lang="ru-RU" sz="2000" b="1" dirty="0">
                <a:solidFill>
                  <a:srgbClr val="1C2741"/>
                </a:solidFill>
                <a:latin typeface="+mj-lt"/>
              </a:rPr>
              <a:t>В 1972 году </a:t>
            </a:r>
            <a:r>
              <a:rPr lang="ru-RU" sz="2000" dirty="0">
                <a:solidFill>
                  <a:srgbClr val="1C2741"/>
                </a:solidFill>
                <a:latin typeface="+mj-lt"/>
              </a:rPr>
              <a:t>Алексей Архипович Леонов совместно с Андреем Константиновичем Соколовым работали над </a:t>
            </a:r>
            <a:r>
              <a:rPr lang="ru-RU" sz="2000" b="1" dirty="0" err="1">
                <a:solidFill>
                  <a:srgbClr val="1C2741"/>
                </a:solidFill>
                <a:latin typeface="+mj-lt"/>
              </a:rPr>
              <a:t>изоальбомом</a:t>
            </a:r>
            <a:r>
              <a:rPr lang="ru-RU" sz="2000" b="1" dirty="0">
                <a:solidFill>
                  <a:srgbClr val="1C2741"/>
                </a:solidFill>
                <a:latin typeface="+mj-lt"/>
              </a:rPr>
              <a:t> «Космические дали», </a:t>
            </a:r>
            <a:r>
              <a:rPr lang="ru-RU" sz="2000" dirty="0">
                <a:solidFill>
                  <a:srgbClr val="1C2741"/>
                </a:solidFill>
                <a:latin typeface="+mj-lt"/>
              </a:rPr>
              <a:t>6 работ из которого были  выпущены серией марок, посвященных 15-летию космической эры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0597CAB4-B6F5-1B46-AE3D-7BC6C6EB9B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9864" y="-342900"/>
            <a:ext cx="5782136" cy="7200900"/>
          </a:xfrm>
          <a:prstGeom prst="rect">
            <a:avLst/>
          </a:prstGeom>
        </p:spPr>
      </p:pic>
      <p:sp>
        <p:nvSpPr>
          <p:cNvPr id="6" name="Половина рамки 5">
            <a:extLst>
              <a:ext uri="{FF2B5EF4-FFF2-40B4-BE49-F238E27FC236}">
                <a16:creationId xmlns:a16="http://schemas.microsoft.com/office/drawing/2014/main" xmlns="" id="{38090756-D09C-544E-B102-A93FC43FD5A4}"/>
              </a:ext>
            </a:extLst>
          </p:cNvPr>
          <p:cNvSpPr/>
          <p:nvPr/>
        </p:nvSpPr>
        <p:spPr>
          <a:xfrm>
            <a:off x="267290" y="1136821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1" name="Половина рамки 10">
            <a:extLst>
              <a:ext uri="{FF2B5EF4-FFF2-40B4-BE49-F238E27FC236}">
                <a16:creationId xmlns:a16="http://schemas.microsoft.com/office/drawing/2014/main" xmlns="" id="{A8A0DE7F-1195-7944-957A-FE51ED7FC7B4}"/>
              </a:ext>
            </a:extLst>
          </p:cNvPr>
          <p:cNvSpPr/>
          <p:nvPr/>
        </p:nvSpPr>
        <p:spPr>
          <a:xfrm rot="10800000">
            <a:off x="5499107" y="5419382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951530"/>
      </p:ext>
    </p:extLst>
  </p:cSld>
  <p:clrMapOvr>
    <a:masterClrMapping/>
  </p:clrMapOvr>
  <p:transition spd="med" advClick="0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Рисунок 12">
            <a:extLst>
              <a:ext uri="{FF2B5EF4-FFF2-40B4-BE49-F238E27FC236}">
                <a16:creationId xmlns:a16="http://schemas.microsoft.com/office/drawing/2014/main" xmlns="" id="{BE3E4B16-DC86-6040-BF7D-374F14039E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" y="0"/>
            <a:ext cx="12190941" cy="6858000"/>
          </a:xfrm>
          <a:prstGeom prst="rect">
            <a:avLst/>
          </a:prstGeom>
        </p:spPr>
      </p:pic>
      <p:pic>
        <p:nvPicPr>
          <p:cNvPr id="15" name="Рисунок 14">
            <a:hlinkClick r:id="rId3" action="ppaction://hlinksldjump"/>
            <a:extLst>
              <a:ext uri="{FF2B5EF4-FFF2-40B4-BE49-F238E27FC236}">
                <a16:creationId xmlns:a16="http://schemas.microsoft.com/office/drawing/2014/main" xmlns="" id="{D42725D4-0C80-4246-A529-580B5E4DC3F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9766" r="24488"/>
          <a:stretch/>
        </p:blipFill>
        <p:spPr>
          <a:xfrm>
            <a:off x="6062132" y="0"/>
            <a:ext cx="3138512" cy="6858000"/>
          </a:xfrm>
          <a:prstGeom prst="rect">
            <a:avLst/>
          </a:prstGeom>
        </p:spPr>
      </p:pic>
      <p:pic>
        <p:nvPicPr>
          <p:cNvPr id="17" name="Рисунок 16">
            <a:hlinkClick r:id="rId5" action="ppaction://hlinksldjump"/>
            <a:extLst>
              <a:ext uri="{FF2B5EF4-FFF2-40B4-BE49-F238E27FC236}">
                <a16:creationId xmlns:a16="http://schemas.microsoft.com/office/drawing/2014/main" xmlns="" id="{7371E50B-5C33-6842-A5AC-07F5A8BE276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4863"/>
          <a:stretch/>
        </p:blipFill>
        <p:spPr>
          <a:xfrm>
            <a:off x="9126538" y="0"/>
            <a:ext cx="3064403" cy="6858000"/>
          </a:xfrm>
          <a:prstGeom prst="rect">
            <a:avLst/>
          </a:prstGeom>
        </p:spPr>
      </p:pic>
      <p:pic>
        <p:nvPicPr>
          <p:cNvPr id="19" name="Рисунок 18">
            <a:hlinkClick r:id="rId7" action="ppaction://hlinksldjump"/>
            <a:extLst>
              <a:ext uri="{FF2B5EF4-FFF2-40B4-BE49-F238E27FC236}">
                <a16:creationId xmlns:a16="http://schemas.microsoft.com/office/drawing/2014/main" xmlns="" id="{5EB9E73F-D54F-2B47-A373-D486AF1EC6F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4533" r="49670"/>
          <a:stretch/>
        </p:blipFill>
        <p:spPr>
          <a:xfrm>
            <a:off x="2991356" y="0"/>
            <a:ext cx="3144885" cy="6858000"/>
          </a:xfrm>
          <a:prstGeom prst="rect">
            <a:avLst/>
          </a:prstGeom>
        </p:spPr>
      </p:pic>
      <p:pic>
        <p:nvPicPr>
          <p:cNvPr id="25" name="Рисунок 24">
            <a:hlinkClick r:id="rId9" action="ppaction://hlinksldjump"/>
            <a:extLst>
              <a:ext uri="{FF2B5EF4-FFF2-40B4-BE49-F238E27FC236}">
                <a16:creationId xmlns:a16="http://schemas.microsoft.com/office/drawing/2014/main" xmlns="" id="{1974DA56-795E-234E-B1CF-B0B45E1745A5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r="74807"/>
          <a:stretch/>
        </p:blipFill>
        <p:spPr>
          <a:xfrm>
            <a:off x="530" y="0"/>
            <a:ext cx="3071306" cy="6858000"/>
          </a:xfrm>
          <a:prstGeom prst="rect">
            <a:avLst/>
          </a:prstGeom>
        </p:spPr>
      </p:pic>
      <p:pic>
        <p:nvPicPr>
          <p:cNvPr id="20" name="Рисунок 19">
            <a:hlinkClick r:id="rId11" action="ppaction://hlinksldjump"/>
            <a:extLst>
              <a:ext uri="{FF2B5EF4-FFF2-40B4-BE49-F238E27FC236}">
                <a16:creationId xmlns:a16="http://schemas.microsoft.com/office/drawing/2014/main" xmlns="" id="{38D2974A-CFDE-CD4A-B47D-98888E49EDC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13"/>
              </a:ext>
            </a:extLst>
          </a:blip>
          <a:stretch>
            <a:fillRect/>
          </a:stretch>
        </p:blipFill>
        <p:spPr>
          <a:xfrm>
            <a:off x="0" y="5563741"/>
            <a:ext cx="1020824" cy="1294259"/>
          </a:xfrm>
          <a:prstGeom prst="rect">
            <a:avLst/>
          </a:prstGeom>
        </p:spPr>
      </p:pic>
      <p:pic>
        <p:nvPicPr>
          <p:cNvPr id="26" name="Рисунок 25">
            <a:hlinkClick r:id="rId14" action="ppaction://hlinksldjump"/>
            <a:extLst>
              <a:ext uri="{FF2B5EF4-FFF2-40B4-BE49-F238E27FC236}">
                <a16:creationId xmlns:a16="http://schemas.microsoft.com/office/drawing/2014/main" xmlns="" id="{105DFC10-B28C-0F40-9EA5-7B16F32FFED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xmlns="" r:embed="rId16"/>
              </a:ext>
            </a:extLst>
          </a:blip>
          <a:stretch>
            <a:fillRect/>
          </a:stretch>
        </p:blipFill>
        <p:spPr>
          <a:xfrm rot="10800000">
            <a:off x="10876778" y="5563741"/>
            <a:ext cx="1314162" cy="1666170"/>
          </a:xfrm>
          <a:prstGeom prst="rect">
            <a:avLst/>
          </a:prstGeom>
        </p:spPr>
      </p:pic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xmlns="" id="{E75B9C61-DE49-A946-8098-C11F8A39E749}"/>
              </a:ext>
            </a:extLst>
          </p:cNvPr>
          <p:cNvSpPr/>
          <p:nvPr/>
        </p:nvSpPr>
        <p:spPr>
          <a:xfrm>
            <a:off x="113783" y="4443101"/>
            <a:ext cx="2657282" cy="135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" name="TextBox 9">
            <a:hlinkClick r:id="rId9" action="ppaction://hlinksldjump"/>
            <a:extLst>
              <a:ext uri="{FF2B5EF4-FFF2-40B4-BE49-F238E27FC236}">
                <a16:creationId xmlns:a16="http://schemas.microsoft.com/office/drawing/2014/main" xmlns="" id="{6A4720AF-8D3D-024F-B216-85B113C112C1}"/>
              </a:ext>
            </a:extLst>
          </p:cNvPr>
          <p:cNvSpPr txBox="1"/>
          <p:nvPr/>
        </p:nvSpPr>
        <p:spPr>
          <a:xfrm>
            <a:off x="92701" y="4451952"/>
            <a:ext cx="28869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600" b="1" dirty="0">
                <a:solidFill>
                  <a:srgbClr val="FF5E17"/>
                </a:solidFill>
                <a:latin typeface="Pobeda" panose="02000000000000000000" pitchFamily="2" charset="0"/>
              </a:rPr>
              <a:t>НА ОКОЛОЗЕМНОЙ ОРБИТЕ</a:t>
            </a:r>
          </a:p>
        </p:txBody>
      </p:sp>
      <p:sp>
        <p:nvSpPr>
          <p:cNvPr id="11" name="Рамка 10">
            <a:extLst>
              <a:ext uri="{FF2B5EF4-FFF2-40B4-BE49-F238E27FC236}">
                <a16:creationId xmlns:a16="http://schemas.microsoft.com/office/drawing/2014/main" xmlns="" id="{3A8DADCE-D58F-964E-936C-1AAB2B18EED3}"/>
              </a:ext>
            </a:extLst>
          </p:cNvPr>
          <p:cNvSpPr/>
          <p:nvPr/>
        </p:nvSpPr>
        <p:spPr>
          <a:xfrm>
            <a:off x="167567" y="4298588"/>
            <a:ext cx="2716222" cy="1351963"/>
          </a:xfrm>
          <a:prstGeom prst="frame">
            <a:avLst>
              <a:gd name="adj1" fmla="val 2652"/>
            </a:avLst>
          </a:prstGeom>
          <a:solidFill>
            <a:srgbClr val="1C2741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rgbClr val="162941"/>
              </a:solidFill>
            </a:endParaRPr>
          </a:p>
        </p:txBody>
      </p:sp>
      <p:sp>
        <p:nvSpPr>
          <p:cNvPr id="12" name="Прямоугольник 11">
            <a:extLst>
              <a:ext uri="{FF2B5EF4-FFF2-40B4-BE49-F238E27FC236}">
                <a16:creationId xmlns:a16="http://schemas.microsoft.com/office/drawing/2014/main" xmlns="" id="{CB93E3A1-2957-1940-B4ED-93236F6277F1}"/>
              </a:ext>
            </a:extLst>
          </p:cNvPr>
          <p:cNvSpPr/>
          <p:nvPr/>
        </p:nvSpPr>
        <p:spPr>
          <a:xfrm>
            <a:off x="3206491" y="585204"/>
            <a:ext cx="2657282" cy="135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TextBox 13">
            <a:hlinkClick r:id="rId7" action="ppaction://hlinksldjump"/>
            <a:extLst>
              <a:ext uri="{FF2B5EF4-FFF2-40B4-BE49-F238E27FC236}">
                <a16:creationId xmlns:a16="http://schemas.microsoft.com/office/drawing/2014/main" xmlns="" id="{5214A521-D976-874D-ACB6-7DCB808C6CD4}"/>
              </a:ext>
            </a:extLst>
          </p:cNvPr>
          <p:cNvSpPr txBox="1"/>
          <p:nvPr/>
        </p:nvSpPr>
        <p:spPr>
          <a:xfrm>
            <a:off x="3185409" y="594055"/>
            <a:ext cx="28869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600" b="1" dirty="0">
                <a:solidFill>
                  <a:srgbClr val="192840"/>
                </a:solidFill>
                <a:latin typeface="Pobeda" panose="02000000000000000000" pitchFamily="2" charset="0"/>
              </a:rPr>
              <a:t>КОСМОДРОМ НА ФОБОСЕ</a:t>
            </a:r>
          </a:p>
        </p:txBody>
      </p:sp>
      <p:sp>
        <p:nvSpPr>
          <p:cNvPr id="16" name="Рамка 15">
            <a:extLst>
              <a:ext uri="{FF2B5EF4-FFF2-40B4-BE49-F238E27FC236}">
                <a16:creationId xmlns:a16="http://schemas.microsoft.com/office/drawing/2014/main" xmlns="" id="{C63E03CB-C678-9F45-81A6-9191FA6C3E95}"/>
              </a:ext>
            </a:extLst>
          </p:cNvPr>
          <p:cNvSpPr/>
          <p:nvPr/>
        </p:nvSpPr>
        <p:spPr>
          <a:xfrm>
            <a:off x="3260275" y="440691"/>
            <a:ext cx="2716222" cy="1351963"/>
          </a:xfrm>
          <a:prstGeom prst="frame">
            <a:avLst>
              <a:gd name="adj1" fmla="val 2652"/>
            </a:avLst>
          </a:prstGeom>
          <a:solidFill>
            <a:srgbClr val="FF5E17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rgbClr val="162941"/>
              </a:solidFill>
            </a:endParaRPr>
          </a:p>
        </p:txBody>
      </p:sp>
      <p:sp>
        <p:nvSpPr>
          <p:cNvPr id="18" name="Прямоугольник 17">
            <a:extLst>
              <a:ext uri="{FF2B5EF4-FFF2-40B4-BE49-F238E27FC236}">
                <a16:creationId xmlns:a16="http://schemas.microsoft.com/office/drawing/2014/main" xmlns="" id="{40C07171-82E2-C84A-984B-9B53C0EEC04A}"/>
              </a:ext>
            </a:extLst>
          </p:cNvPr>
          <p:cNvSpPr/>
          <p:nvPr/>
        </p:nvSpPr>
        <p:spPr>
          <a:xfrm>
            <a:off x="6264890" y="4596465"/>
            <a:ext cx="2657282" cy="135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1" name="TextBox 20">
            <a:hlinkClick r:id="rId3" action="ppaction://hlinksldjump"/>
            <a:extLst>
              <a:ext uri="{FF2B5EF4-FFF2-40B4-BE49-F238E27FC236}">
                <a16:creationId xmlns:a16="http://schemas.microsoft.com/office/drawing/2014/main" xmlns="" id="{E269429A-EF64-1245-9835-3E3BCF2ADD47}"/>
              </a:ext>
            </a:extLst>
          </p:cNvPr>
          <p:cNvSpPr txBox="1"/>
          <p:nvPr/>
        </p:nvSpPr>
        <p:spPr>
          <a:xfrm>
            <a:off x="6187907" y="4804767"/>
            <a:ext cx="28869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600" b="1" dirty="0">
                <a:solidFill>
                  <a:srgbClr val="FF5E17"/>
                </a:solidFill>
                <a:latin typeface="Pobeda" panose="02000000000000000000" pitchFamily="2" charset="0"/>
              </a:rPr>
              <a:t>ВОСХОД-2</a:t>
            </a:r>
          </a:p>
        </p:txBody>
      </p:sp>
      <p:sp>
        <p:nvSpPr>
          <p:cNvPr id="22" name="Рамка 21">
            <a:extLst>
              <a:ext uri="{FF2B5EF4-FFF2-40B4-BE49-F238E27FC236}">
                <a16:creationId xmlns:a16="http://schemas.microsoft.com/office/drawing/2014/main" xmlns="" id="{6DE056FD-6D08-0C43-ABD1-60470F3F1424}"/>
              </a:ext>
            </a:extLst>
          </p:cNvPr>
          <p:cNvSpPr/>
          <p:nvPr/>
        </p:nvSpPr>
        <p:spPr>
          <a:xfrm>
            <a:off x="6318674" y="4451952"/>
            <a:ext cx="2716222" cy="1351963"/>
          </a:xfrm>
          <a:prstGeom prst="frame">
            <a:avLst>
              <a:gd name="adj1" fmla="val 2652"/>
            </a:avLst>
          </a:prstGeom>
          <a:solidFill>
            <a:srgbClr val="192840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rgbClr val="162941"/>
              </a:solidFill>
            </a:endParaRPr>
          </a:p>
        </p:txBody>
      </p:sp>
      <p:sp>
        <p:nvSpPr>
          <p:cNvPr id="23" name="Прямоугольник 22">
            <a:extLst>
              <a:ext uri="{FF2B5EF4-FFF2-40B4-BE49-F238E27FC236}">
                <a16:creationId xmlns:a16="http://schemas.microsoft.com/office/drawing/2014/main" xmlns="" id="{4EF4FF2C-8A02-004E-BC6D-B33D62164A21}"/>
              </a:ext>
            </a:extLst>
          </p:cNvPr>
          <p:cNvSpPr/>
          <p:nvPr/>
        </p:nvSpPr>
        <p:spPr>
          <a:xfrm>
            <a:off x="9320164" y="727987"/>
            <a:ext cx="2657282" cy="135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TextBox 23">
            <a:hlinkClick r:id="rId5" action="ppaction://hlinksldjump"/>
            <a:extLst>
              <a:ext uri="{FF2B5EF4-FFF2-40B4-BE49-F238E27FC236}">
                <a16:creationId xmlns:a16="http://schemas.microsoft.com/office/drawing/2014/main" xmlns="" id="{702C9465-5649-6846-A3FE-BF5093BBB02C}"/>
              </a:ext>
            </a:extLst>
          </p:cNvPr>
          <p:cNvSpPr txBox="1"/>
          <p:nvPr/>
        </p:nvSpPr>
        <p:spPr>
          <a:xfrm>
            <a:off x="9215257" y="936289"/>
            <a:ext cx="28869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600" b="1" dirty="0">
                <a:solidFill>
                  <a:srgbClr val="192840"/>
                </a:solidFill>
                <a:latin typeface="Pobeda" panose="02000000000000000000" pitchFamily="2" charset="0"/>
              </a:rPr>
              <a:t>К ЗВЁЗДАМ!</a:t>
            </a:r>
          </a:p>
        </p:txBody>
      </p:sp>
      <p:sp>
        <p:nvSpPr>
          <p:cNvPr id="27" name="Рамка 26">
            <a:extLst>
              <a:ext uri="{FF2B5EF4-FFF2-40B4-BE49-F238E27FC236}">
                <a16:creationId xmlns:a16="http://schemas.microsoft.com/office/drawing/2014/main" xmlns="" id="{03D18C66-2530-9F41-B420-B77A1DE1CDDF}"/>
              </a:ext>
            </a:extLst>
          </p:cNvPr>
          <p:cNvSpPr/>
          <p:nvPr/>
        </p:nvSpPr>
        <p:spPr>
          <a:xfrm>
            <a:off x="9373948" y="583474"/>
            <a:ext cx="2716222" cy="1351963"/>
          </a:xfrm>
          <a:prstGeom prst="frame">
            <a:avLst>
              <a:gd name="adj1" fmla="val 2652"/>
            </a:avLst>
          </a:prstGeom>
          <a:solidFill>
            <a:srgbClr val="FF5E17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rgbClr val="16294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0603721"/>
      </p:ext>
    </p:extLst>
  </p:cSld>
  <p:clrMapOvr>
    <a:masterClrMapping/>
  </p:clrMapOvr>
  <p:transition spd="med" advClick="0">
    <p:pull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9CBD9A83-E793-DF45-A022-7057B13D4C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" y="0"/>
            <a:ext cx="12190941" cy="6858000"/>
          </a:xfrm>
          <a:prstGeom prst="rect">
            <a:avLst/>
          </a:prstGeom>
        </p:spPr>
      </p:pic>
      <p:pic>
        <p:nvPicPr>
          <p:cNvPr id="21" name="Рисунок 20">
            <a:hlinkClick r:id="rId3" action="ppaction://hlinksldjump"/>
            <a:extLst>
              <a:ext uri="{FF2B5EF4-FFF2-40B4-BE49-F238E27FC236}">
                <a16:creationId xmlns:a16="http://schemas.microsoft.com/office/drawing/2014/main" xmlns="" id="{6AE98E92-B027-C94B-9F1A-1B8EAC8D423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4194"/>
          <a:stretch/>
        </p:blipFill>
        <p:spPr>
          <a:xfrm>
            <a:off x="530" y="0"/>
            <a:ext cx="3145972" cy="6858000"/>
          </a:xfrm>
          <a:prstGeom prst="rect">
            <a:avLst/>
          </a:prstGeom>
        </p:spPr>
      </p:pic>
      <p:pic>
        <p:nvPicPr>
          <p:cNvPr id="20" name="Рисунок 19">
            <a:hlinkClick r:id="rId5" action="ppaction://hlinksldjump"/>
            <a:extLst>
              <a:ext uri="{FF2B5EF4-FFF2-40B4-BE49-F238E27FC236}">
                <a16:creationId xmlns:a16="http://schemas.microsoft.com/office/drawing/2014/main" xmlns="" id="{38D2974A-CFDE-CD4A-B47D-98888E49EDC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0" y="0"/>
            <a:ext cx="1020824" cy="1294259"/>
          </a:xfrm>
          <a:prstGeom prst="rect">
            <a:avLst/>
          </a:prstGeom>
        </p:spPr>
      </p:pic>
      <p:pic>
        <p:nvPicPr>
          <p:cNvPr id="6" name="Рисунок 5">
            <a:hlinkClick r:id="rId8" action="ppaction://hlinksldjump"/>
            <a:extLst>
              <a:ext uri="{FF2B5EF4-FFF2-40B4-BE49-F238E27FC236}">
                <a16:creationId xmlns:a16="http://schemas.microsoft.com/office/drawing/2014/main" xmlns="" id="{1C69FB52-B3AD-DC40-A69F-596C2E9DF6D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>
            <a:off x="0" y="5364757"/>
            <a:ext cx="1314162" cy="1666170"/>
          </a:xfrm>
          <a:prstGeom prst="rect">
            <a:avLst/>
          </a:prstGeom>
        </p:spPr>
      </p:pic>
      <p:pic>
        <p:nvPicPr>
          <p:cNvPr id="10" name="Рисунок 9">
            <a:hlinkClick r:id="rId11" action="ppaction://hlinksldjump"/>
            <a:extLst>
              <a:ext uri="{FF2B5EF4-FFF2-40B4-BE49-F238E27FC236}">
                <a16:creationId xmlns:a16="http://schemas.microsoft.com/office/drawing/2014/main" xmlns="" id="{C698DFFA-3D1C-4D4D-BECA-5AEA54D583FD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74600"/>
          <a:stretch/>
        </p:blipFill>
        <p:spPr>
          <a:xfrm>
            <a:off x="9095014" y="0"/>
            <a:ext cx="3096456" cy="6858000"/>
          </a:xfrm>
          <a:prstGeom prst="rect">
            <a:avLst/>
          </a:prstGeom>
        </p:spPr>
      </p:pic>
      <p:pic>
        <p:nvPicPr>
          <p:cNvPr id="12" name="Рисунок 11">
            <a:hlinkClick r:id="rId13" action="ppaction://hlinksldjump"/>
            <a:extLst>
              <a:ext uri="{FF2B5EF4-FFF2-40B4-BE49-F238E27FC236}">
                <a16:creationId xmlns:a16="http://schemas.microsoft.com/office/drawing/2014/main" xmlns="" id="{108AF2AA-D831-7248-87F5-1EEDE79A3BDF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50000" r="24194"/>
          <a:stretch/>
        </p:blipFill>
        <p:spPr>
          <a:xfrm>
            <a:off x="6096000" y="0"/>
            <a:ext cx="3145972" cy="6858000"/>
          </a:xfrm>
          <a:prstGeom prst="rect">
            <a:avLst/>
          </a:prstGeom>
        </p:spPr>
      </p:pic>
      <p:pic>
        <p:nvPicPr>
          <p:cNvPr id="16" name="Рисунок 15">
            <a:hlinkClick r:id="rId15" action="ppaction://hlinksldjump"/>
            <a:extLst>
              <a:ext uri="{FF2B5EF4-FFF2-40B4-BE49-F238E27FC236}">
                <a16:creationId xmlns:a16="http://schemas.microsoft.com/office/drawing/2014/main" xmlns="" id="{BFE284C5-B47E-254F-955B-4DD305F93A16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l="24194" r="49594"/>
          <a:stretch/>
        </p:blipFill>
        <p:spPr>
          <a:xfrm>
            <a:off x="2950028" y="0"/>
            <a:ext cx="3195488" cy="6858000"/>
          </a:xfrm>
          <a:prstGeom prst="rect">
            <a:avLst/>
          </a:prstGeom>
        </p:spPr>
      </p:pic>
      <p:pic>
        <p:nvPicPr>
          <p:cNvPr id="22" name="Рисунок 21">
            <a:hlinkClick r:id="rId17" action="ppaction://hlinksldjump"/>
            <a:extLst>
              <a:ext uri="{FF2B5EF4-FFF2-40B4-BE49-F238E27FC236}">
                <a16:creationId xmlns:a16="http://schemas.microsoft.com/office/drawing/2014/main" xmlns="" id="{583B742D-002E-4F4C-B023-128DBDA090F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 rot="10800000">
            <a:off x="10876778" y="5563741"/>
            <a:ext cx="1314162" cy="1666170"/>
          </a:xfrm>
          <a:prstGeom prst="rect">
            <a:avLst/>
          </a:prstGeom>
        </p:spPr>
      </p:pic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xmlns="" id="{A644C56B-123E-A045-9A7A-4CFE3F25FE14}"/>
              </a:ext>
            </a:extLst>
          </p:cNvPr>
          <p:cNvSpPr/>
          <p:nvPr/>
        </p:nvSpPr>
        <p:spPr>
          <a:xfrm>
            <a:off x="113783" y="4443101"/>
            <a:ext cx="2657282" cy="135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3" name="TextBox 12">
            <a:hlinkClick r:id="rId3" action="ppaction://hlinksldjump"/>
            <a:extLst>
              <a:ext uri="{FF2B5EF4-FFF2-40B4-BE49-F238E27FC236}">
                <a16:creationId xmlns:a16="http://schemas.microsoft.com/office/drawing/2014/main" xmlns="" id="{3BABC1DA-3D5A-7842-A78E-C60122C49D21}"/>
              </a:ext>
            </a:extLst>
          </p:cNvPr>
          <p:cNvSpPr txBox="1"/>
          <p:nvPr/>
        </p:nvSpPr>
        <p:spPr>
          <a:xfrm>
            <a:off x="82196" y="4646169"/>
            <a:ext cx="28869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600" b="1" dirty="0">
                <a:solidFill>
                  <a:srgbClr val="192840"/>
                </a:solidFill>
                <a:latin typeface="Pobeda" panose="02000000000000000000" pitchFamily="2" charset="0"/>
              </a:rPr>
              <a:t>УТРО В КОСМОСЕ</a:t>
            </a:r>
          </a:p>
        </p:txBody>
      </p:sp>
      <p:sp>
        <p:nvSpPr>
          <p:cNvPr id="14" name="Рамка 13">
            <a:extLst>
              <a:ext uri="{FF2B5EF4-FFF2-40B4-BE49-F238E27FC236}">
                <a16:creationId xmlns:a16="http://schemas.microsoft.com/office/drawing/2014/main" xmlns="" id="{C85E910D-4654-6F40-BFB5-84A6B3DD06D1}"/>
              </a:ext>
            </a:extLst>
          </p:cNvPr>
          <p:cNvSpPr/>
          <p:nvPr/>
        </p:nvSpPr>
        <p:spPr>
          <a:xfrm>
            <a:off x="167567" y="4298588"/>
            <a:ext cx="2716222" cy="1351963"/>
          </a:xfrm>
          <a:prstGeom prst="frame">
            <a:avLst>
              <a:gd name="adj1" fmla="val 2652"/>
            </a:avLst>
          </a:prstGeom>
          <a:solidFill>
            <a:srgbClr val="FF5E17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rgbClr val="162941"/>
              </a:solidFill>
            </a:endParaRPr>
          </a:p>
        </p:txBody>
      </p:sp>
      <p:sp>
        <p:nvSpPr>
          <p:cNvPr id="15" name="Прямоугольник 14">
            <a:extLst>
              <a:ext uri="{FF2B5EF4-FFF2-40B4-BE49-F238E27FC236}">
                <a16:creationId xmlns:a16="http://schemas.microsoft.com/office/drawing/2014/main" xmlns="" id="{3C53BA48-49A7-1F43-B93B-7F48148BF268}"/>
              </a:ext>
            </a:extLst>
          </p:cNvPr>
          <p:cNvSpPr/>
          <p:nvPr/>
        </p:nvSpPr>
        <p:spPr>
          <a:xfrm>
            <a:off x="3196999" y="685243"/>
            <a:ext cx="2657282" cy="135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7" name="TextBox 16">
            <a:hlinkClick r:id="rId15" action="ppaction://hlinksldjump"/>
            <a:extLst>
              <a:ext uri="{FF2B5EF4-FFF2-40B4-BE49-F238E27FC236}">
                <a16:creationId xmlns:a16="http://schemas.microsoft.com/office/drawing/2014/main" xmlns="" id="{EE8050A0-8B85-6949-821B-C5165D23A5FE}"/>
              </a:ext>
            </a:extLst>
          </p:cNvPr>
          <p:cNvSpPr txBox="1"/>
          <p:nvPr/>
        </p:nvSpPr>
        <p:spPr>
          <a:xfrm>
            <a:off x="3175917" y="694094"/>
            <a:ext cx="28869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600" b="1" dirty="0">
                <a:solidFill>
                  <a:srgbClr val="192840"/>
                </a:solidFill>
                <a:latin typeface="Pobeda" panose="02000000000000000000" pitchFamily="2" charset="0"/>
              </a:rPr>
              <a:t>НАД ЧЁРНЫМ МОРЕМ</a:t>
            </a:r>
          </a:p>
        </p:txBody>
      </p:sp>
      <p:sp>
        <p:nvSpPr>
          <p:cNvPr id="18" name="Рамка 17">
            <a:extLst>
              <a:ext uri="{FF2B5EF4-FFF2-40B4-BE49-F238E27FC236}">
                <a16:creationId xmlns:a16="http://schemas.microsoft.com/office/drawing/2014/main" xmlns="" id="{DB4AEDD0-7C04-4D4F-B9FD-F2FCC5FEAA42}"/>
              </a:ext>
            </a:extLst>
          </p:cNvPr>
          <p:cNvSpPr/>
          <p:nvPr/>
        </p:nvSpPr>
        <p:spPr>
          <a:xfrm>
            <a:off x="3250783" y="540729"/>
            <a:ext cx="2716222" cy="1353600"/>
          </a:xfrm>
          <a:prstGeom prst="frame">
            <a:avLst>
              <a:gd name="adj1" fmla="val 2652"/>
            </a:avLst>
          </a:prstGeom>
          <a:solidFill>
            <a:srgbClr val="FF5E17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rgbClr val="162941"/>
              </a:solidFill>
            </a:endParaRPr>
          </a:p>
        </p:txBody>
      </p:sp>
      <p:sp>
        <p:nvSpPr>
          <p:cNvPr id="19" name="Прямоугольник 18">
            <a:extLst>
              <a:ext uri="{FF2B5EF4-FFF2-40B4-BE49-F238E27FC236}">
                <a16:creationId xmlns:a16="http://schemas.microsoft.com/office/drawing/2014/main" xmlns="" id="{38B3C251-1970-D34B-99E2-67C59CC82670}"/>
              </a:ext>
            </a:extLst>
          </p:cNvPr>
          <p:cNvSpPr/>
          <p:nvPr/>
        </p:nvSpPr>
        <p:spPr>
          <a:xfrm>
            <a:off x="6232837" y="2686963"/>
            <a:ext cx="2657282" cy="135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4" name="Рамка 23">
            <a:extLst>
              <a:ext uri="{FF2B5EF4-FFF2-40B4-BE49-F238E27FC236}">
                <a16:creationId xmlns:a16="http://schemas.microsoft.com/office/drawing/2014/main" xmlns="" id="{A69C127B-1EF2-3B48-B069-488E4E8E6B45}"/>
              </a:ext>
            </a:extLst>
          </p:cNvPr>
          <p:cNvSpPr/>
          <p:nvPr/>
        </p:nvSpPr>
        <p:spPr>
          <a:xfrm>
            <a:off x="6286621" y="2542450"/>
            <a:ext cx="2716222" cy="1351963"/>
          </a:xfrm>
          <a:prstGeom prst="frame">
            <a:avLst>
              <a:gd name="adj1" fmla="val 2652"/>
            </a:avLst>
          </a:prstGeom>
          <a:solidFill>
            <a:srgbClr val="FF5E17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rgbClr val="162941"/>
              </a:solidFill>
            </a:endParaRPr>
          </a:p>
        </p:txBody>
      </p:sp>
      <p:sp>
        <p:nvSpPr>
          <p:cNvPr id="25" name="Прямоугольник 24">
            <a:extLst>
              <a:ext uri="{FF2B5EF4-FFF2-40B4-BE49-F238E27FC236}">
                <a16:creationId xmlns:a16="http://schemas.microsoft.com/office/drawing/2014/main" xmlns="" id="{886C3064-FBCF-C841-9606-13CD18322948}"/>
              </a:ext>
            </a:extLst>
          </p:cNvPr>
          <p:cNvSpPr/>
          <p:nvPr/>
        </p:nvSpPr>
        <p:spPr>
          <a:xfrm>
            <a:off x="9358708" y="4441371"/>
            <a:ext cx="2657282" cy="135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6" name="TextBox 25">
            <a:hlinkClick r:id="rId11" action="ppaction://hlinksldjump"/>
            <a:extLst>
              <a:ext uri="{FF2B5EF4-FFF2-40B4-BE49-F238E27FC236}">
                <a16:creationId xmlns:a16="http://schemas.microsoft.com/office/drawing/2014/main" xmlns="" id="{935790ED-86CF-C442-8D0A-65AE2B5E1CDF}"/>
              </a:ext>
            </a:extLst>
          </p:cNvPr>
          <p:cNvSpPr txBox="1"/>
          <p:nvPr/>
        </p:nvSpPr>
        <p:spPr>
          <a:xfrm>
            <a:off x="9337626" y="4450222"/>
            <a:ext cx="28869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600" b="1" dirty="0">
                <a:solidFill>
                  <a:srgbClr val="192840"/>
                </a:solidFill>
                <a:latin typeface="Pobeda" panose="02000000000000000000" pitchFamily="2" charset="0"/>
              </a:rPr>
              <a:t>«СОЮЗ» – «АПОЛЛОН»</a:t>
            </a:r>
          </a:p>
        </p:txBody>
      </p:sp>
      <p:sp>
        <p:nvSpPr>
          <p:cNvPr id="27" name="Рамка 26">
            <a:extLst>
              <a:ext uri="{FF2B5EF4-FFF2-40B4-BE49-F238E27FC236}">
                <a16:creationId xmlns:a16="http://schemas.microsoft.com/office/drawing/2014/main" xmlns="" id="{DD0A13C3-533D-6741-A983-18E4C6EBA32F}"/>
              </a:ext>
            </a:extLst>
          </p:cNvPr>
          <p:cNvSpPr/>
          <p:nvPr/>
        </p:nvSpPr>
        <p:spPr>
          <a:xfrm>
            <a:off x="9412492" y="4296858"/>
            <a:ext cx="2716222" cy="1351963"/>
          </a:xfrm>
          <a:prstGeom prst="frame">
            <a:avLst>
              <a:gd name="adj1" fmla="val 2652"/>
            </a:avLst>
          </a:prstGeom>
          <a:solidFill>
            <a:srgbClr val="FF5E17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rgbClr val="162941"/>
              </a:solidFill>
            </a:endParaRPr>
          </a:p>
        </p:txBody>
      </p:sp>
      <p:sp>
        <p:nvSpPr>
          <p:cNvPr id="2" name="TextBox 1">
            <a:hlinkClick r:id="rId13" action="ppaction://hlinksldjump"/>
            <a:extLst>
              <a:ext uri="{FF2B5EF4-FFF2-40B4-BE49-F238E27FC236}">
                <a16:creationId xmlns:a16="http://schemas.microsoft.com/office/drawing/2014/main" xmlns="" id="{9E56B978-DAD4-334B-AD2C-A706AC065F1B}"/>
              </a:ext>
            </a:extLst>
          </p:cNvPr>
          <p:cNvSpPr txBox="1"/>
          <p:nvPr/>
        </p:nvSpPr>
        <p:spPr>
          <a:xfrm>
            <a:off x="6556704" y="2686963"/>
            <a:ext cx="20095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600" b="1" dirty="0">
                <a:solidFill>
                  <a:srgbClr val="192840"/>
                </a:solidFill>
                <a:latin typeface="Pobeda" panose="02000000000000000000" pitchFamily="2" charset="0"/>
              </a:rPr>
              <a:t>В ПОЛЁТЕ МОЛНИЯ-1</a:t>
            </a:r>
          </a:p>
        </p:txBody>
      </p:sp>
    </p:spTree>
    <p:extLst>
      <p:ext uri="{BB962C8B-B14F-4D97-AF65-F5344CB8AC3E}">
        <p14:creationId xmlns:p14="http://schemas.microsoft.com/office/powerpoint/2010/main" val="1274498815"/>
      </p:ext>
    </p:extLst>
  </p:cSld>
  <p:clrMapOvr>
    <a:masterClrMapping/>
  </p:clrMapOvr>
  <p:transition spd="med" advClick="0">
    <p:pull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99395388-D1DB-5F41-BBDE-846725F1E9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" y="0"/>
            <a:ext cx="12190941" cy="6858000"/>
          </a:xfrm>
          <a:prstGeom prst="rect">
            <a:avLst/>
          </a:prstGeom>
        </p:spPr>
      </p:pic>
      <p:pic>
        <p:nvPicPr>
          <p:cNvPr id="3" name="Рисунок 2">
            <a:hlinkClick r:id="rId3" action="ppaction://hlinksldjump"/>
            <a:extLst>
              <a:ext uri="{FF2B5EF4-FFF2-40B4-BE49-F238E27FC236}">
                <a16:creationId xmlns:a16="http://schemas.microsoft.com/office/drawing/2014/main" xmlns="" id="{5C157F0D-85EC-E74B-84C5-36C0718429A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66394"/>
          <a:stretch/>
        </p:blipFill>
        <p:spPr>
          <a:xfrm>
            <a:off x="529" y="0"/>
            <a:ext cx="4096909" cy="6858000"/>
          </a:xfrm>
          <a:prstGeom prst="rect">
            <a:avLst/>
          </a:prstGeom>
        </p:spPr>
      </p:pic>
      <p:pic>
        <p:nvPicPr>
          <p:cNvPr id="4" name="Рисунок 3">
            <a:hlinkClick r:id="rId5" action="ppaction://hlinksldjump"/>
            <a:extLst>
              <a:ext uri="{FF2B5EF4-FFF2-40B4-BE49-F238E27FC236}">
                <a16:creationId xmlns:a16="http://schemas.microsoft.com/office/drawing/2014/main" xmlns="" id="{A8BDFE0D-F8F4-E54F-9D30-980BB642FC1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0" y="5364757"/>
            <a:ext cx="1314162" cy="1666170"/>
          </a:xfrm>
          <a:prstGeom prst="rect">
            <a:avLst/>
          </a:prstGeom>
        </p:spPr>
      </p:pic>
      <p:pic>
        <p:nvPicPr>
          <p:cNvPr id="5" name="Рисунок 4">
            <a:hlinkClick r:id="rId8" action="ppaction://hlinksldjump"/>
            <a:extLst>
              <a:ext uri="{FF2B5EF4-FFF2-40B4-BE49-F238E27FC236}">
                <a16:creationId xmlns:a16="http://schemas.microsoft.com/office/drawing/2014/main" xmlns="" id="{EC977D97-C21E-7443-8F57-0D3D249272B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>
            <a:off x="0" y="0"/>
            <a:ext cx="1020824" cy="1294259"/>
          </a:xfrm>
          <a:prstGeom prst="rect">
            <a:avLst/>
          </a:prstGeom>
        </p:spPr>
      </p:pic>
      <p:pic>
        <p:nvPicPr>
          <p:cNvPr id="8" name="Рисунок 7">
            <a:hlinkClick r:id="rId11" action="ppaction://hlinksldjump"/>
            <a:extLst>
              <a:ext uri="{FF2B5EF4-FFF2-40B4-BE49-F238E27FC236}">
                <a16:creationId xmlns:a16="http://schemas.microsoft.com/office/drawing/2014/main" xmlns="" id="{86320A89-8819-BF47-A92A-F48B5EAF8597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66394"/>
          <a:stretch/>
        </p:blipFill>
        <p:spPr>
          <a:xfrm>
            <a:off x="8094561" y="0"/>
            <a:ext cx="4096909" cy="6858000"/>
          </a:xfrm>
          <a:prstGeom prst="rect">
            <a:avLst/>
          </a:prstGeom>
        </p:spPr>
      </p:pic>
      <p:pic>
        <p:nvPicPr>
          <p:cNvPr id="10" name="Рисунок 9">
            <a:hlinkClick r:id="rId13" action="ppaction://hlinksldjump"/>
            <a:extLst>
              <a:ext uri="{FF2B5EF4-FFF2-40B4-BE49-F238E27FC236}">
                <a16:creationId xmlns:a16="http://schemas.microsoft.com/office/drawing/2014/main" xmlns="" id="{7D50E461-1C24-7940-B3B4-F849776FAEAF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32752" r="32878"/>
          <a:stretch/>
        </p:blipFill>
        <p:spPr>
          <a:xfrm>
            <a:off x="3996743" y="134224"/>
            <a:ext cx="4190035" cy="6858000"/>
          </a:xfrm>
          <a:prstGeom prst="rect">
            <a:avLst/>
          </a:prstGeom>
        </p:spPr>
      </p:pic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xmlns="" id="{D7F102F5-17D1-0641-A943-53FB78574CA8}"/>
              </a:ext>
            </a:extLst>
          </p:cNvPr>
          <p:cNvSpPr/>
          <p:nvPr/>
        </p:nvSpPr>
        <p:spPr>
          <a:xfrm>
            <a:off x="418105" y="4682090"/>
            <a:ext cx="3228622" cy="9039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1" name="TextBox 10">
            <a:hlinkClick r:id="rId3" action="ppaction://hlinksldjump"/>
            <a:extLst>
              <a:ext uri="{FF2B5EF4-FFF2-40B4-BE49-F238E27FC236}">
                <a16:creationId xmlns:a16="http://schemas.microsoft.com/office/drawing/2014/main" xmlns="" id="{CFB22167-7FFE-B448-BFA0-663E17EB4BB7}"/>
              </a:ext>
            </a:extLst>
          </p:cNvPr>
          <p:cNvSpPr txBox="1"/>
          <p:nvPr/>
        </p:nvSpPr>
        <p:spPr>
          <a:xfrm>
            <a:off x="656887" y="4606006"/>
            <a:ext cx="32127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000" b="1" dirty="0">
                <a:solidFill>
                  <a:srgbClr val="192840"/>
                </a:solidFill>
                <a:latin typeface="Pobeda" panose="02000000000000000000" pitchFamily="2" charset="0"/>
              </a:rPr>
              <a:t>ПОЧТОВЫЕ МАРКИ</a:t>
            </a:r>
          </a:p>
        </p:txBody>
      </p:sp>
      <p:sp>
        <p:nvSpPr>
          <p:cNvPr id="18" name="Рамка 17">
            <a:extLst>
              <a:ext uri="{FF2B5EF4-FFF2-40B4-BE49-F238E27FC236}">
                <a16:creationId xmlns:a16="http://schemas.microsoft.com/office/drawing/2014/main" xmlns="" id="{1BD1C6E7-06CC-2D41-82CF-C238FCCEA357}"/>
              </a:ext>
            </a:extLst>
          </p:cNvPr>
          <p:cNvSpPr/>
          <p:nvPr/>
        </p:nvSpPr>
        <p:spPr>
          <a:xfrm>
            <a:off x="648955" y="4315245"/>
            <a:ext cx="3228622" cy="913587"/>
          </a:xfrm>
          <a:prstGeom prst="frame">
            <a:avLst>
              <a:gd name="adj1" fmla="val 2652"/>
            </a:avLst>
          </a:prstGeom>
          <a:solidFill>
            <a:srgbClr val="FF5D15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rgbClr val="162941"/>
              </a:solidFill>
            </a:endParaRPr>
          </a:p>
        </p:txBody>
      </p:sp>
      <p:sp>
        <p:nvSpPr>
          <p:cNvPr id="19" name="Прямоугольник 18">
            <a:extLst>
              <a:ext uri="{FF2B5EF4-FFF2-40B4-BE49-F238E27FC236}">
                <a16:creationId xmlns:a16="http://schemas.microsoft.com/office/drawing/2014/main" xmlns="" id="{00AC7E97-25B7-D44C-A970-7C7748CA9300}"/>
              </a:ext>
            </a:extLst>
          </p:cNvPr>
          <p:cNvSpPr/>
          <p:nvPr/>
        </p:nvSpPr>
        <p:spPr>
          <a:xfrm>
            <a:off x="4762046" y="621347"/>
            <a:ext cx="3005705" cy="8352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0" name="TextBox 19">
            <a:hlinkClick r:id="rId13" action="ppaction://hlinksldjump"/>
            <a:extLst>
              <a:ext uri="{FF2B5EF4-FFF2-40B4-BE49-F238E27FC236}">
                <a16:creationId xmlns:a16="http://schemas.microsoft.com/office/drawing/2014/main" xmlns="" id="{1BD9E1F5-9E13-7A47-AD33-8E1F05331B02}"/>
              </a:ext>
            </a:extLst>
          </p:cNvPr>
          <p:cNvSpPr txBox="1"/>
          <p:nvPr/>
        </p:nvSpPr>
        <p:spPr>
          <a:xfrm>
            <a:off x="5377528" y="835173"/>
            <a:ext cx="19765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000" b="1" dirty="0">
                <a:solidFill>
                  <a:srgbClr val="192840"/>
                </a:solidFill>
                <a:latin typeface="Pobeda" panose="02000000000000000000" pitchFamily="2" charset="0"/>
              </a:rPr>
              <a:t>ОТКРЫТКИ</a:t>
            </a:r>
          </a:p>
        </p:txBody>
      </p:sp>
      <p:sp>
        <p:nvSpPr>
          <p:cNvPr id="21" name="Рамка 20">
            <a:extLst>
              <a:ext uri="{FF2B5EF4-FFF2-40B4-BE49-F238E27FC236}">
                <a16:creationId xmlns:a16="http://schemas.microsoft.com/office/drawing/2014/main" xmlns="" id="{1C0C8912-5F7E-964E-BFF2-1AEE77065440}"/>
              </a:ext>
            </a:extLst>
          </p:cNvPr>
          <p:cNvSpPr/>
          <p:nvPr/>
        </p:nvSpPr>
        <p:spPr>
          <a:xfrm>
            <a:off x="4443976" y="903894"/>
            <a:ext cx="3005705" cy="835248"/>
          </a:xfrm>
          <a:prstGeom prst="frame">
            <a:avLst>
              <a:gd name="adj1" fmla="val 2652"/>
            </a:avLst>
          </a:prstGeom>
          <a:solidFill>
            <a:srgbClr val="FF5D15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rgbClr val="162941"/>
              </a:solidFill>
            </a:endParaRPr>
          </a:p>
        </p:txBody>
      </p:sp>
      <p:sp>
        <p:nvSpPr>
          <p:cNvPr id="22" name="Прямоугольник 21">
            <a:extLst>
              <a:ext uri="{FF2B5EF4-FFF2-40B4-BE49-F238E27FC236}">
                <a16:creationId xmlns:a16="http://schemas.microsoft.com/office/drawing/2014/main" xmlns="" id="{F5900AB3-A9EF-8242-87EE-6AFB771C927E}"/>
              </a:ext>
            </a:extLst>
          </p:cNvPr>
          <p:cNvSpPr/>
          <p:nvPr/>
        </p:nvSpPr>
        <p:spPr>
          <a:xfrm>
            <a:off x="8335837" y="4700685"/>
            <a:ext cx="3640267" cy="903968"/>
          </a:xfrm>
          <a:prstGeom prst="rect">
            <a:avLst/>
          </a:prstGeom>
          <a:solidFill>
            <a:srgbClr val="1C27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3" name="TextBox 22">
            <a:hlinkClick r:id="rId11" action="ppaction://hlinksldjump"/>
            <a:extLst>
              <a:ext uri="{FF2B5EF4-FFF2-40B4-BE49-F238E27FC236}">
                <a16:creationId xmlns:a16="http://schemas.microsoft.com/office/drawing/2014/main" xmlns="" id="{B9B53D94-8D34-D844-9633-D59D0C74E31E}"/>
              </a:ext>
            </a:extLst>
          </p:cNvPr>
          <p:cNvSpPr txBox="1"/>
          <p:nvPr/>
        </p:nvSpPr>
        <p:spPr>
          <a:xfrm>
            <a:off x="8335837" y="4684940"/>
            <a:ext cx="38154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000" b="1" dirty="0">
                <a:solidFill>
                  <a:schemeClr val="bg1"/>
                </a:solidFill>
                <a:latin typeface="Pobeda" panose="02000000000000000000" pitchFamily="2" charset="0"/>
              </a:rPr>
              <a:t>БОРТОВЫЕ ПОРТРЕТЫ</a:t>
            </a:r>
          </a:p>
        </p:txBody>
      </p:sp>
      <p:sp>
        <p:nvSpPr>
          <p:cNvPr id="24" name="Рамка 23">
            <a:extLst>
              <a:ext uri="{FF2B5EF4-FFF2-40B4-BE49-F238E27FC236}">
                <a16:creationId xmlns:a16="http://schemas.microsoft.com/office/drawing/2014/main" xmlns="" id="{214D5A78-1285-154C-88BA-01DD944D3604}"/>
              </a:ext>
            </a:extLst>
          </p:cNvPr>
          <p:cNvSpPr/>
          <p:nvPr/>
        </p:nvSpPr>
        <p:spPr>
          <a:xfrm>
            <a:off x="8243352" y="4451170"/>
            <a:ext cx="3640267" cy="913587"/>
          </a:xfrm>
          <a:prstGeom prst="frame">
            <a:avLst>
              <a:gd name="adj1" fmla="val 2652"/>
            </a:avLst>
          </a:prstGeom>
          <a:solidFill>
            <a:srgbClr val="FF5D15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rgbClr val="162941"/>
              </a:solidFill>
            </a:endParaRPr>
          </a:p>
        </p:txBody>
      </p:sp>
      <p:pic>
        <p:nvPicPr>
          <p:cNvPr id="17" name="Рисунок 16">
            <a:hlinkClick r:id="rId15" action="ppaction://hlinksldjump"/>
            <a:extLst>
              <a:ext uri="{FF2B5EF4-FFF2-40B4-BE49-F238E27FC236}">
                <a16:creationId xmlns:a16="http://schemas.microsoft.com/office/drawing/2014/main" xmlns="" id="{CF5D1806-38D5-D547-92F6-43E4B389E422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xmlns="" r:embed="rId17"/>
              </a:ext>
            </a:extLst>
          </a:blip>
          <a:stretch>
            <a:fillRect/>
          </a:stretch>
        </p:blipFill>
        <p:spPr>
          <a:xfrm rot="10800000">
            <a:off x="10905595" y="5620398"/>
            <a:ext cx="1314162" cy="1666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275999"/>
      </p:ext>
    </p:extLst>
  </p:cSld>
  <p:clrMapOvr>
    <a:masterClrMapping/>
  </p:clrMapOvr>
  <p:transition spd="med" advClick="0">
    <p:pull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xmlns="" id="{47ACE6DC-8983-7A49-BA69-F9B55CA4F57B}"/>
              </a:ext>
            </a:extLst>
          </p:cNvPr>
          <p:cNvSpPr/>
          <p:nvPr/>
        </p:nvSpPr>
        <p:spPr>
          <a:xfrm>
            <a:off x="7277482" y="230317"/>
            <a:ext cx="4342471" cy="1038213"/>
          </a:xfrm>
          <a:prstGeom prst="rect">
            <a:avLst/>
          </a:prstGeom>
          <a:solidFill>
            <a:srgbClr val="FF5E1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2642935" y="0"/>
            <a:ext cx="2179529" cy="6881660"/>
          </a:xfrm>
          <a:prstGeom prst="rect">
            <a:avLst/>
          </a:prstGeom>
          <a:solidFill>
            <a:srgbClr val="1C27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/>
              <a:t>с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963A30DF-4844-254C-BB50-9736B8A91E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" contrast="32000"/>
                    </a14:imgEffect>
                  </a14:imgLayer>
                </a14:imgProps>
              </a:ext>
            </a:extLst>
          </a:blip>
          <a:srcRect t="1173"/>
          <a:stretch/>
        </p:blipFill>
        <p:spPr>
          <a:xfrm rot="5400000">
            <a:off x="-1335639" y="1324751"/>
            <a:ext cx="6892547" cy="4221271"/>
          </a:xfrm>
          <a:prstGeom prst="rect">
            <a:avLst/>
          </a:prstGeom>
        </p:spPr>
      </p:pic>
      <p:pic>
        <p:nvPicPr>
          <p:cNvPr id="4" name="Рисунок 3">
            <a:hlinkClick r:id="rId4" action="ppaction://hlinksldjump"/>
            <a:extLst>
              <a:ext uri="{FF2B5EF4-FFF2-40B4-BE49-F238E27FC236}">
                <a16:creationId xmlns:a16="http://schemas.microsoft.com/office/drawing/2014/main" xmlns="" id="{E5678A6A-46C5-8045-A503-5340493BCD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-83152" y="-255941"/>
            <a:ext cx="1020824" cy="1294259"/>
          </a:xfrm>
          <a:prstGeom prst="rect">
            <a:avLst/>
          </a:prstGeom>
        </p:spPr>
      </p:pic>
      <p:sp>
        <p:nvSpPr>
          <p:cNvPr id="2" name="Прямоугольник 1"/>
          <p:cNvSpPr/>
          <p:nvPr/>
        </p:nvSpPr>
        <p:spPr>
          <a:xfrm>
            <a:off x="6275400" y="560644"/>
            <a:ext cx="434247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sz="4000" b="1" u="sng" dirty="0">
                <a:latin typeface="Pobeda" panose="02000000000000000000" pitchFamily="2" charset="0"/>
              </a:rPr>
              <a:t>НА ОКОЛОЗЕМНОЙ ОРБИТЕ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5523953" y="2247484"/>
            <a:ext cx="6096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ru-RU" sz="2400" dirty="0">
                <a:solidFill>
                  <a:srgbClr val="1C2741"/>
                </a:solidFill>
                <a:latin typeface="+mj-lt"/>
              </a:rPr>
              <a:t>В соавторстве с другим космическим художником, Андреем Соколовым, Алексей Леонов создавал не только летопись покорения космоса, но и отличные фантастические картины. Их особенность – научный, основательный подход, проработка деталей и светлый оптимизм</a:t>
            </a:r>
          </a:p>
        </p:txBody>
      </p:sp>
      <p:sp>
        <p:nvSpPr>
          <p:cNvPr id="8" name="Половина рамки 7">
            <a:extLst>
              <a:ext uri="{FF2B5EF4-FFF2-40B4-BE49-F238E27FC236}">
                <a16:creationId xmlns:a16="http://schemas.microsoft.com/office/drawing/2014/main" xmlns="" id="{A8A0DE7F-1195-7944-957A-FE51ED7FC7B4}"/>
              </a:ext>
            </a:extLst>
          </p:cNvPr>
          <p:cNvSpPr/>
          <p:nvPr/>
        </p:nvSpPr>
        <p:spPr>
          <a:xfrm rot="10800000">
            <a:off x="10628757" y="3957643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9" name="Половина рамки 8">
            <a:extLst>
              <a:ext uri="{FF2B5EF4-FFF2-40B4-BE49-F238E27FC236}">
                <a16:creationId xmlns:a16="http://schemas.microsoft.com/office/drawing/2014/main" xmlns="" id="{A8A0DE7F-1195-7944-957A-FE51ED7FC7B4}"/>
              </a:ext>
            </a:extLst>
          </p:cNvPr>
          <p:cNvSpPr/>
          <p:nvPr/>
        </p:nvSpPr>
        <p:spPr>
          <a:xfrm>
            <a:off x="5425996" y="1957536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8" t="51716"/>
          <a:stretch/>
        </p:blipFill>
        <p:spPr>
          <a:xfrm>
            <a:off x="8918532" y="5198301"/>
            <a:ext cx="3273467" cy="1683358"/>
          </a:xfrm>
          <a:prstGeom prst="rect">
            <a:avLst/>
          </a:prstGeom>
        </p:spPr>
      </p:pic>
      <p:sp>
        <p:nvSpPr>
          <p:cNvPr id="12" name="Прямоугольный треугольник 11"/>
          <p:cNvSpPr/>
          <p:nvPr/>
        </p:nvSpPr>
        <p:spPr>
          <a:xfrm rot="10800000">
            <a:off x="3668486" y="21772"/>
            <a:ext cx="1127342" cy="1127342"/>
          </a:xfrm>
          <a:prstGeom prst="rtTriangle">
            <a:avLst/>
          </a:prstGeom>
          <a:noFill/>
          <a:ln w="57150">
            <a:solidFill>
              <a:srgbClr val="FF5E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81714971"/>
      </p:ext>
    </p:extLst>
  </p:cSld>
  <p:clrMapOvr>
    <a:masterClrMapping/>
  </p:clrMapOvr>
  <p:transition spd="med" advClick="0">
    <p:pull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Рисунок 1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8" t="51716"/>
          <a:stretch/>
        </p:blipFill>
        <p:spPr>
          <a:xfrm flipH="1">
            <a:off x="-1" y="5198301"/>
            <a:ext cx="3231715" cy="1683358"/>
          </a:xfrm>
          <a:prstGeom prst="rect">
            <a:avLst/>
          </a:prstGeom>
        </p:spPr>
      </p:pic>
      <p:sp>
        <p:nvSpPr>
          <p:cNvPr id="10" name="Прямоугольник 9"/>
          <p:cNvSpPr/>
          <p:nvPr/>
        </p:nvSpPr>
        <p:spPr>
          <a:xfrm>
            <a:off x="6975464" y="-23661"/>
            <a:ext cx="2179529" cy="6881660"/>
          </a:xfrm>
          <a:prstGeom prst="rect">
            <a:avLst/>
          </a:prstGeom>
          <a:solidFill>
            <a:srgbClr val="1C27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/>
              <a:t>с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911FEE4D-D7C4-784D-9B1E-8FC35223BF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8000" contrast="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565721" y="0"/>
            <a:ext cx="4626279" cy="6879225"/>
          </a:xfrm>
          <a:prstGeom prst="rect">
            <a:avLst/>
          </a:prstGeom>
        </p:spPr>
      </p:pic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xmlns="" id="{47ACE6DC-8983-7A49-BA69-F9B55CA4F57B}"/>
              </a:ext>
            </a:extLst>
          </p:cNvPr>
          <p:cNvSpPr/>
          <p:nvPr/>
        </p:nvSpPr>
        <p:spPr>
          <a:xfrm>
            <a:off x="1020824" y="256046"/>
            <a:ext cx="4342471" cy="1038213"/>
          </a:xfrm>
          <a:prstGeom prst="rect">
            <a:avLst/>
          </a:prstGeom>
          <a:solidFill>
            <a:srgbClr val="FF5E1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Прямоугольник 5"/>
          <p:cNvSpPr/>
          <p:nvPr/>
        </p:nvSpPr>
        <p:spPr>
          <a:xfrm>
            <a:off x="2022571" y="604375"/>
            <a:ext cx="413459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sz="4000" b="1" u="sng" dirty="0">
                <a:latin typeface="Pobeda" panose="02000000000000000000" pitchFamily="2" charset="0"/>
              </a:rPr>
              <a:t>КОСМОДРОМ НА ФОБОСЕ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454045" y="1899241"/>
            <a:ext cx="6096000" cy="409342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ru-RU" sz="2000" dirty="0">
                <a:solidFill>
                  <a:srgbClr val="192840"/>
                </a:solidFill>
                <a:latin typeface="+mj-lt"/>
              </a:rPr>
              <a:t>На данной картине Алексей Архипович изобразил фантастические представления о космодроме на спутнике Марса. Уже сегодня мы имеем первые фотографии Фобоса и </a:t>
            </a:r>
            <a:r>
              <a:rPr lang="ru-RU" sz="2000" dirty="0" err="1">
                <a:solidFill>
                  <a:srgbClr val="192840"/>
                </a:solidFill>
                <a:latin typeface="+mj-lt"/>
              </a:rPr>
              <a:t>Деймоса</a:t>
            </a:r>
            <a:r>
              <a:rPr lang="ru-RU" sz="2000" dirty="0">
                <a:solidFill>
                  <a:srgbClr val="192840"/>
                </a:solidFill>
                <a:latin typeface="+mj-lt"/>
              </a:rPr>
              <a:t>. На поверхности этих космических тел обнаружены кратеры ударного происхождения (до 7—8 км диаметром). Завтра здесь смогут совершать мягкие посадки автоматические станции. Пройдет еще немного времени, и по пути, открытому советской станцией «Луна-16», мы сможем доставить на Землю образцы грунта с этих небесных тел. А там... Кто знает, может быть, и на Фобосе возникнет космодром по типу того, как это представляет себе художник</a:t>
            </a:r>
          </a:p>
        </p:txBody>
      </p:sp>
      <p:sp>
        <p:nvSpPr>
          <p:cNvPr id="11" name="Половина рамки 10">
            <a:extLst>
              <a:ext uri="{FF2B5EF4-FFF2-40B4-BE49-F238E27FC236}">
                <a16:creationId xmlns:a16="http://schemas.microsoft.com/office/drawing/2014/main" xmlns="" id="{A8A0DE7F-1195-7944-957A-FE51ED7FC7B4}"/>
              </a:ext>
            </a:extLst>
          </p:cNvPr>
          <p:cNvSpPr/>
          <p:nvPr/>
        </p:nvSpPr>
        <p:spPr>
          <a:xfrm rot="10800000">
            <a:off x="5545666" y="4864638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12" name="Половина рамки 11">
            <a:extLst>
              <a:ext uri="{FF2B5EF4-FFF2-40B4-BE49-F238E27FC236}">
                <a16:creationId xmlns:a16="http://schemas.microsoft.com/office/drawing/2014/main" xmlns="" id="{A8A0DE7F-1195-7944-957A-FE51ED7FC7B4}"/>
              </a:ext>
            </a:extLst>
          </p:cNvPr>
          <p:cNvSpPr/>
          <p:nvPr/>
        </p:nvSpPr>
        <p:spPr>
          <a:xfrm>
            <a:off x="348548" y="1663793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4" name="Прямоугольный треугольник 13"/>
          <p:cNvSpPr/>
          <p:nvPr/>
        </p:nvSpPr>
        <p:spPr>
          <a:xfrm rot="10800000" flipH="1">
            <a:off x="6999480" y="-5710"/>
            <a:ext cx="1180514" cy="1127342"/>
          </a:xfrm>
          <a:prstGeom prst="rtTriangle">
            <a:avLst/>
          </a:prstGeom>
          <a:noFill/>
          <a:ln w="57150">
            <a:solidFill>
              <a:srgbClr val="FF5E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5" name="Рисунок 14">
            <a:hlinkClick r:id="rId5" action="ppaction://hlinksldjump"/>
            <a:extLst>
              <a:ext uri="{FF2B5EF4-FFF2-40B4-BE49-F238E27FC236}">
                <a16:creationId xmlns:a16="http://schemas.microsoft.com/office/drawing/2014/main" xmlns="" id="{A67418E4-0B1F-4B46-896D-1A2A61A56D0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-83152" y="-255941"/>
            <a:ext cx="1020824" cy="129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690406"/>
      </p:ext>
    </p:extLst>
  </p:cSld>
  <p:clrMapOvr>
    <a:masterClrMapping/>
  </p:clrMapOvr>
  <p:transition spd="med" advClick="0">
    <p:pull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xmlns="" id="{B3B3BED0-25BC-E94B-8B02-63608DD39357}"/>
              </a:ext>
            </a:extLst>
          </p:cNvPr>
          <p:cNvSpPr/>
          <p:nvPr/>
        </p:nvSpPr>
        <p:spPr>
          <a:xfrm>
            <a:off x="5487203" y="590257"/>
            <a:ext cx="4342471" cy="1038213"/>
          </a:xfrm>
          <a:prstGeom prst="rect">
            <a:avLst/>
          </a:prstGeom>
          <a:solidFill>
            <a:srgbClr val="FF5E1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xmlns="" id="{ADFCB07E-5BA9-1040-849F-6EC68D53221E}"/>
              </a:ext>
            </a:extLst>
          </p:cNvPr>
          <p:cNvSpPr/>
          <p:nvPr/>
        </p:nvSpPr>
        <p:spPr>
          <a:xfrm>
            <a:off x="2635126" y="-11830"/>
            <a:ext cx="2179529" cy="6881660"/>
          </a:xfrm>
          <a:prstGeom prst="rect">
            <a:avLst/>
          </a:prstGeom>
          <a:solidFill>
            <a:srgbClr val="1C27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318DAEE2-EA46-7048-BCFF-C4CBFB72F4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32000"/>
                    </a14:imgEffect>
                    <a14:imgEffect>
                      <a14:brightnessContrast bright="14000" contrast="18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1"/>
            <a:ext cx="4233797" cy="68603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616A858D-9030-B24A-B162-11E92DC48F0F}"/>
              </a:ext>
            </a:extLst>
          </p:cNvPr>
          <p:cNvSpPr txBox="1"/>
          <p:nvPr/>
        </p:nvSpPr>
        <p:spPr>
          <a:xfrm>
            <a:off x="5887811" y="2631926"/>
            <a:ext cx="568252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>
                <a:latin typeface="+mj-lt"/>
              </a:rPr>
              <a:t>«Верх для меня там, где было солнце, а низ — где шлюзовая камера корабля. Я завис в семи метрах от корабля лицом к солнцу. Чувствовал прикосновение его лучей на губах, где не было светофильтра. Солнце было неземное: яркое и очень жаркое. Я видел корабль сияющим, хорошо просматривались мелкие детали и надписи на двигательной установке» — писал Леонов.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0157A1F-C1A5-054D-84CF-E007DF905B98}"/>
              </a:ext>
            </a:extLst>
          </p:cNvPr>
          <p:cNvSpPr txBox="1"/>
          <p:nvPr/>
        </p:nvSpPr>
        <p:spPr>
          <a:xfrm>
            <a:off x="5887811" y="947248"/>
            <a:ext cx="6088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000" b="1" u="sng" dirty="0">
                <a:solidFill>
                  <a:srgbClr val="192840"/>
                </a:solidFill>
                <a:latin typeface="Pobeda" panose="02000000000000000000" pitchFamily="2" charset="0"/>
              </a:rPr>
              <a:t>КОСМИЧЕСКИЙ КОРАБЛЬ "ВОСХОД-2"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287015ED-384B-A54C-ABD8-019319CD6A1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8" t="51716"/>
          <a:stretch/>
        </p:blipFill>
        <p:spPr>
          <a:xfrm flipH="1">
            <a:off x="4817823" y="5186472"/>
            <a:ext cx="3231715" cy="1683358"/>
          </a:xfrm>
          <a:prstGeom prst="rect">
            <a:avLst/>
          </a:prstGeom>
        </p:spPr>
      </p:pic>
      <p:sp>
        <p:nvSpPr>
          <p:cNvPr id="9" name="Половина рамки 8">
            <a:extLst>
              <a:ext uri="{FF2B5EF4-FFF2-40B4-BE49-F238E27FC236}">
                <a16:creationId xmlns:a16="http://schemas.microsoft.com/office/drawing/2014/main" xmlns="" id="{663C9608-B154-0E41-97A8-BA53F1EEEEBF}"/>
              </a:ext>
            </a:extLst>
          </p:cNvPr>
          <p:cNvSpPr/>
          <p:nvPr/>
        </p:nvSpPr>
        <p:spPr>
          <a:xfrm rot="10800000">
            <a:off x="10717875" y="4299135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10" name="Половина рамки 9">
            <a:extLst>
              <a:ext uri="{FF2B5EF4-FFF2-40B4-BE49-F238E27FC236}">
                <a16:creationId xmlns:a16="http://schemas.microsoft.com/office/drawing/2014/main" xmlns="" id="{36931895-53E0-FB42-BDFA-4E6A71389A41}"/>
              </a:ext>
            </a:extLst>
          </p:cNvPr>
          <p:cNvSpPr/>
          <p:nvPr/>
        </p:nvSpPr>
        <p:spPr>
          <a:xfrm>
            <a:off x="5628721" y="2264787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1" name="Прямоугольный треугольник 10">
            <a:extLst>
              <a:ext uri="{FF2B5EF4-FFF2-40B4-BE49-F238E27FC236}">
                <a16:creationId xmlns:a16="http://schemas.microsoft.com/office/drawing/2014/main" xmlns="" id="{8A69588D-D2B3-554E-B9D4-A9E10A41C0F3}"/>
              </a:ext>
            </a:extLst>
          </p:cNvPr>
          <p:cNvSpPr/>
          <p:nvPr/>
        </p:nvSpPr>
        <p:spPr>
          <a:xfrm rot="16200000" flipH="1">
            <a:off x="3640207" y="26586"/>
            <a:ext cx="1180514" cy="1127342"/>
          </a:xfrm>
          <a:prstGeom prst="rtTriangle">
            <a:avLst/>
          </a:prstGeom>
          <a:noFill/>
          <a:ln w="57150">
            <a:solidFill>
              <a:srgbClr val="FF5E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2" name="Рисунок 11">
            <a:hlinkClick r:id="rId5" action="ppaction://hlinksldjump"/>
            <a:extLst>
              <a:ext uri="{FF2B5EF4-FFF2-40B4-BE49-F238E27FC236}">
                <a16:creationId xmlns:a16="http://schemas.microsoft.com/office/drawing/2014/main" xmlns="" id="{436CC212-75BA-9545-BA4D-3B95D14F377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-83152" y="-255941"/>
            <a:ext cx="1020824" cy="129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684904"/>
      </p:ext>
    </p:extLst>
  </p:cSld>
  <p:clrMapOvr>
    <a:masterClrMapping/>
  </p:clrMapOvr>
  <p:transition spd="med" advClick="0">
    <p:pull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8" t="51716"/>
          <a:stretch/>
        </p:blipFill>
        <p:spPr>
          <a:xfrm flipH="1">
            <a:off x="-1" y="5198301"/>
            <a:ext cx="3231715" cy="1683358"/>
          </a:xfrm>
          <a:prstGeom prst="rect">
            <a:avLst/>
          </a:prstGeom>
        </p:spPr>
      </p:pic>
      <p:sp>
        <p:nvSpPr>
          <p:cNvPr id="8" name="Прямоугольник 7"/>
          <p:cNvSpPr/>
          <p:nvPr/>
        </p:nvSpPr>
        <p:spPr>
          <a:xfrm>
            <a:off x="6797480" y="-19095"/>
            <a:ext cx="2179529" cy="6881660"/>
          </a:xfrm>
          <a:prstGeom prst="rect">
            <a:avLst/>
          </a:prstGeom>
          <a:solidFill>
            <a:srgbClr val="1C27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/>
              <a:t>с</a:t>
            </a:r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xmlns="" id="{47ACE6DC-8983-7A49-BA69-F9B55CA4F57B}"/>
              </a:ext>
            </a:extLst>
          </p:cNvPr>
          <p:cNvSpPr/>
          <p:nvPr/>
        </p:nvSpPr>
        <p:spPr>
          <a:xfrm>
            <a:off x="1676330" y="343434"/>
            <a:ext cx="2847292" cy="1038213"/>
          </a:xfrm>
          <a:prstGeom prst="rect">
            <a:avLst/>
          </a:prstGeom>
          <a:solidFill>
            <a:srgbClr val="FF5E1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" name="Половина рамки 9">
            <a:extLst>
              <a:ext uri="{FF2B5EF4-FFF2-40B4-BE49-F238E27FC236}">
                <a16:creationId xmlns:a16="http://schemas.microsoft.com/office/drawing/2014/main" xmlns="" id="{A8A0DE7F-1195-7944-957A-FE51ED7FC7B4}"/>
              </a:ext>
            </a:extLst>
          </p:cNvPr>
          <p:cNvSpPr/>
          <p:nvPr/>
        </p:nvSpPr>
        <p:spPr>
          <a:xfrm rot="10800000">
            <a:off x="5301822" y="4128475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11" name="Половина рамки 10">
            <a:extLst>
              <a:ext uri="{FF2B5EF4-FFF2-40B4-BE49-F238E27FC236}">
                <a16:creationId xmlns:a16="http://schemas.microsoft.com/office/drawing/2014/main" xmlns="" id="{A8A0DE7F-1195-7944-957A-FE51ED7FC7B4}"/>
              </a:ext>
            </a:extLst>
          </p:cNvPr>
          <p:cNvSpPr/>
          <p:nvPr/>
        </p:nvSpPr>
        <p:spPr>
          <a:xfrm>
            <a:off x="542140" y="2044254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123F12AE-F923-EB43-B7ED-893A4F39B9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5"/>
          <a:stretch/>
        </p:blipFill>
        <p:spPr>
          <a:xfrm>
            <a:off x="7452986" y="-29981"/>
            <a:ext cx="4739014" cy="68879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616A858D-9030-B24A-B162-11E92DC48F0F}"/>
              </a:ext>
            </a:extLst>
          </p:cNvPr>
          <p:cNvSpPr txBox="1"/>
          <p:nvPr/>
        </p:nvSpPr>
        <p:spPr>
          <a:xfrm>
            <a:off x="738930" y="2310253"/>
            <a:ext cx="546676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>
                <a:latin typeface="+mj-lt"/>
              </a:rPr>
              <a:t>«В тот, еще не пришедший день советский космодром Байконур, вероятно, уже будет музеем. И не в казахстанской степи, а на Луне или на гигантской орбитальной станции зазвенят металлом обычные слова и человеческие сердца сильно забьются в такт командам:</a:t>
            </a:r>
          </a:p>
          <a:p>
            <a:pPr algn="ctr"/>
            <a:r>
              <a:rPr lang="ru-RU" sz="2000" dirty="0">
                <a:latin typeface="+mj-lt"/>
              </a:rPr>
              <a:t>- Ключ на старт!</a:t>
            </a:r>
          </a:p>
          <a:p>
            <a:pPr algn="ctr"/>
            <a:r>
              <a:rPr lang="ru-RU" sz="2000" dirty="0">
                <a:latin typeface="+mj-lt"/>
              </a:rPr>
              <a:t>- Зажигание!</a:t>
            </a:r>
          </a:p>
          <a:p>
            <a:pPr algn="ctr"/>
            <a:r>
              <a:rPr lang="ru-RU" sz="2000" dirty="0">
                <a:latin typeface="+mj-lt"/>
              </a:rPr>
              <a:t>- Подъем!»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40157A1F-C1A5-054D-84CF-E007DF905B98}"/>
              </a:ext>
            </a:extLst>
          </p:cNvPr>
          <p:cNvSpPr txBox="1"/>
          <p:nvPr/>
        </p:nvSpPr>
        <p:spPr>
          <a:xfrm>
            <a:off x="1075331" y="699677"/>
            <a:ext cx="6088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000" b="1" u="sng" dirty="0">
                <a:solidFill>
                  <a:srgbClr val="192840"/>
                </a:solidFill>
                <a:latin typeface="Pobeda" panose="02000000000000000000" pitchFamily="2" charset="0"/>
              </a:rPr>
              <a:t>К ЗВЁЗДАМ!</a:t>
            </a:r>
          </a:p>
        </p:txBody>
      </p:sp>
      <p:sp>
        <p:nvSpPr>
          <p:cNvPr id="12" name="Прямоугольный треугольник 11"/>
          <p:cNvSpPr/>
          <p:nvPr/>
        </p:nvSpPr>
        <p:spPr>
          <a:xfrm rot="10800000" flipH="1">
            <a:off x="6822532" y="10887"/>
            <a:ext cx="1180514" cy="1127342"/>
          </a:xfrm>
          <a:prstGeom prst="rtTriangle">
            <a:avLst/>
          </a:prstGeom>
          <a:noFill/>
          <a:ln w="57150">
            <a:solidFill>
              <a:srgbClr val="FF5E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3" name="Рисунок 12">
            <a:hlinkClick r:id="rId4" action="ppaction://hlinksldjump"/>
            <a:extLst>
              <a:ext uri="{FF2B5EF4-FFF2-40B4-BE49-F238E27FC236}">
                <a16:creationId xmlns:a16="http://schemas.microsoft.com/office/drawing/2014/main" xmlns="" id="{8046181E-FFD4-414A-A895-4D521D3219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-83152" y="-255941"/>
            <a:ext cx="1020824" cy="129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030769"/>
      </p:ext>
    </p:extLst>
  </p:cSld>
  <p:clrMapOvr>
    <a:masterClrMapping/>
  </p:clrMapOvr>
  <p:transition spd="med" advClick="0">
    <p:pull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 rot="5400000">
            <a:off x="6429077" y="-698231"/>
            <a:ext cx="4565544" cy="6501014"/>
          </a:xfrm>
          <a:prstGeom prst="rect">
            <a:avLst/>
          </a:prstGeom>
          <a:solidFill>
            <a:srgbClr val="FF5E17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/>
              <a:t>с</a:t>
            </a:r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xmlns="" id="{47ACE6DC-8983-7A49-BA69-F9B55CA4F57B}"/>
              </a:ext>
            </a:extLst>
          </p:cNvPr>
          <p:cNvSpPr/>
          <p:nvPr/>
        </p:nvSpPr>
        <p:spPr>
          <a:xfrm>
            <a:off x="1031192" y="802020"/>
            <a:ext cx="3022559" cy="1038213"/>
          </a:xfrm>
          <a:prstGeom prst="rect">
            <a:avLst/>
          </a:prstGeom>
          <a:solidFill>
            <a:srgbClr val="FF5E1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Половина рамки 8">
            <a:extLst>
              <a:ext uri="{FF2B5EF4-FFF2-40B4-BE49-F238E27FC236}">
                <a16:creationId xmlns:a16="http://schemas.microsoft.com/office/drawing/2014/main" xmlns="" id="{A8A0DE7F-1195-7944-957A-FE51ED7FC7B4}"/>
              </a:ext>
            </a:extLst>
          </p:cNvPr>
          <p:cNvSpPr/>
          <p:nvPr/>
        </p:nvSpPr>
        <p:spPr>
          <a:xfrm rot="10800000">
            <a:off x="4222892" y="5248461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1928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10" name="Половина рамки 9">
            <a:extLst>
              <a:ext uri="{FF2B5EF4-FFF2-40B4-BE49-F238E27FC236}">
                <a16:creationId xmlns:a16="http://schemas.microsoft.com/office/drawing/2014/main" xmlns="" id="{A8A0DE7F-1195-7944-957A-FE51ED7FC7B4}"/>
              </a:ext>
            </a:extLst>
          </p:cNvPr>
          <p:cNvSpPr/>
          <p:nvPr/>
        </p:nvSpPr>
        <p:spPr>
          <a:xfrm>
            <a:off x="420757" y="2312543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1928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213730F6-8421-D244-8E14-76A54E80A80C}"/>
              </a:ext>
            </a:extLst>
          </p:cNvPr>
          <p:cNvSpPr txBox="1"/>
          <p:nvPr/>
        </p:nvSpPr>
        <p:spPr>
          <a:xfrm>
            <a:off x="650401" y="2552276"/>
            <a:ext cx="444879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dirty="0">
                <a:latin typeface="+mj-lt"/>
              </a:rPr>
              <a:t>Алексей Архипович рассказывал: «Выходим из ночи в утро. Видно, как начинает быстро светлеть горизонт. Яркая красная полоса опоясывает всю Землю, затем переходит в оранжевую, оранжевая в голубую, голубая через синий полутон в фиолетовую, и затем уже простирается чёрное бархатное космическое небо. Вот и солнце встаёт. Оно большое и необычно выглядит в своем красном кокошнике — солнечной короне. Несколько секунд, и корона растаяла. Солнце становится меньше и меньше, но зато ярче и ярче».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C753BE11-19A5-8240-87D5-BDE0A04D59A2}"/>
              </a:ext>
            </a:extLst>
          </p:cNvPr>
          <p:cNvSpPr txBox="1"/>
          <p:nvPr/>
        </p:nvSpPr>
        <p:spPr>
          <a:xfrm>
            <a:off x="1930999" y="1143863"/>
            <a:ext cx="339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000" b="1" u="sng" dirty="0">
                <a:solidFill>
                  <a:srgbClr val="192840"/>
                </a:solidFill>
                <a:latin typeface="Pobeda" panose="02000000000000000000" pitchFamily="2" charset="0"/>
              </a:rPr>
              <a:t>УТРО В КОСМОСЕ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3FB5C797-B703-C14A-9E68-533FBC1B7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5680" y="137381"/>
            <a:ext cx="6446320" cy="4371584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3044" y="3874607"/>
            <a:ext cx="2758955" cy="2983393"/>
          </a:xfrm>
          <a:prstGeom prst="rect">
            <a:avLst/>
          </a:prstGeom>
        </p:spPr>
      </p:pic>
      <p:sp>
        <p:nvSpPr>
          <p:cNvPr id="13" name="Прямоугольный треугольник 12"/>
          <p:cNvSpPr/>
          <p:nvPr/>
        </p:nvSpPr>
        <p:spPr>
          <a:xfrm rot="16200000" flipH="1">
            <a:off x="10996507" y="163967"/>
            <a:ext cx="1180514" cy="1127342"/>
          </a:xfrm>
          <a:prstGeom prst="rtTriangle">
            <a:avLst/>
          </a:prstGeom>
          <a:noFill/>
          <a:ln w="57150">
            <a:solidFill>
              <a:srgbClr val="FF5E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>
            <a:hlinkClick r:id="rId4" action="ppaction://hlinksldjump"/>
            <a:extLst>
              <a:ext uri="{FF2B5EF4-FFF2-40B4-BE49-F238E27FC236}">
                <a16:creationId xmlns:a16="http://schemas.microsoft.com/office/drawing/2014/main" xmlns="" id="{E81C86F5-3D75-994F-831A-45DF04A48B3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-50943" y="-205459"/>
            <a:ext cx="1020824" cy="129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775393"/>
      </p:ext>
    </p:extLst>
  </p:cSld>
  <p:clrMapOvr>
    <a:masterClrMapping/>
  </p:clrMapOvr>
  <p:transition spd="med" advClick="0">
    <p:pull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 rot="5400000">
            <a:off x="1986463" y="254976"/>
            <a:ext cx="2947803" cy="6537806"/>
          </a:xfrm>
          <a:prstGeom prst="rect">
            <a:avLst/>
          </a:prstGeom>
          <a:solidFill>
            <a:srgbClr val="FF5E17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xmlns="" id="{47ACE6DC-8983-7A49-BA69-F9B55CA4F57B}"/>
              </a:ext>
            </a:extLst>
          </p:cNvPr>
          <p:cNvSpPr/>
          <p:nvPr/>
        </p:nvSpPr>
        <p:spPr>
          <a:xfrm>
            <a:off x="7204863" y="377506"/>
            <a:ext cx="3022559" cy="1038213"/>
          </a:xfrm>
          <a:prstGeom prst="rect">
            <a:avLst/>
          </a:prstGeom>
          <a:solidFill>
            <a:srgbClr val="FF5E1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25865" y="3757809"/>
            <a:ext cx="2793305" cy="3100192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3A3600F4-9EF5-B34E-8ECA-512908C2A6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47050"/>
            <a:ext cx="6511940" cy="31756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49E5E6DA-5063-564A-8D60-CDEEBA0ADED6}"/>
              </a:ext>
            </a:extLst>
          </p:cNvPr>
          <p:cNvSpPr txBox="1"/>
          <p:nvPr/>
        </p:nvSpPr>
        <p:spPr>
          <a:xfrm>
            <a:off x="7528659" y="545022"/>
            <a:ext cx="36934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000" b="1" u="sng" dirty="0">
                <a:solidFill>
                  <a:srgbClr val="192840"/>
                </a:solidFill>
                <a:latin typeface="Pobeda" panose="02000000000000000000" pitchFamily="2" charset="0"/>
              </a:rPr>
              <a:t>НАД ЧЁРНЫМ МОРЕМ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E04A0DFD-CF0D-B847-8D43-32982B078153}"/>
              </a:ext>
            </a:extLst>
          </p:cNvPr>
          <p:cNvSpPr txBox="1"/>
          <p:nvPr/>
        </p:nvSpPr>
        <p:spPr>
          <a:xfrm>
            <a:off x="7204863" y="1885728"/>
            <a:ext cx="451164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dirty="0">
                <a:latin typeface="+mj-lt"/>
              </a:rPr>
              <a:t>«В картине «Над Черным морем» я постарался изобразить Землю такой, какой видел ее с высоты около пятисот километров. Район Черного моря выбран не случайно, ведь именно тут был осуществлен выход из корабля. Кроме того, здесь в поле зрения попадают самые характерные детали земной поверхности — море, горы, равнина. Хочется упомянуть особенность, характерную для Земли, какой ее видит космонавт. Все многообразие земных красок при взгляде из космоса всегда обобщено сиренево-голубой дымкой атмосферы» — отмечал Леонов.</a:t>
            </a:r>
          </a:p>
        </p:txBody>
      </p:sp>
      <p:sp>
        <p:nvSpPr>
          <p:cNvPr id="8" name="Половина рамки 7">
            <a:extLst>
              <a:ext uri="{FF2B5EF4-FFF2-40B4-BE49-F238E27FC236}">
                <a16:creationId xmlns:a16="http://schemas.microsoft.com/office/drawing/2014/main" xmlns="" id="{A8A0DE7F-1195-7944-957A-FE51ED7FC7B4}"/>
              </a:ext>
            </a:extLst>
          </p:cNvPr>
          <p:cNvSpPr/>
          <p:nvPr/>
        </p:nvSpPr>
        <p:spPr>
          <a:xfrm rot="10800000">
            <a:off x="10671785" y="4943035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1928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9" name="Половина рамки 8">
            <a:extLst>
              <a:ext uri="{FF2B5EF4-FFF2-40B4-BE49-F238E27FC236}">
                <a16:creationId xmlns:a16="http://schemas.microsoft.com/office/drawing/2014/main" xmlns="" id="{A8A0DE7F-1195-7944-957A-FE51ED7FC7B4}"/>
              </a:ext>
            </a:extLst>
          </p:cNvPr>
          <p:cNvSpPr/>
          <p:nvPr/>
        </p:nvSpPr>
        <p:spPr>
          <a:xfrm>
            <a:off x="7081966" y="1581403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1928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0" name="Прямоугольный треугольник 9"/>
          <p:cNvSpPr/>
          <p:nvPr/>
        </p:nvSpPr>
        <p:spPr>
          <a:xfrm rot="10800000" flipH="1">
            <a:off x="0" y="1581403"/>
            <a:ext cx="1180514" cy="1127342"/>
          </a:xfrm>
          <a:prstGeom prst="rtTriangle">
            <a:avLst/>
          </a:prstGeom>
          <a:noFill/>
          <a:ln w="57150">
            <a:solidFill>
              <a:srgbClr val="FF5E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3" name="Рисунок 12">
            <a:hlinkClick r:id="rId4" action="ppaction://hlinksldjump"/>
            <a:extLst>
              <a:ext uri="{FF2B5EF4-FFF2-40B4-BE49-F238E27FC236}">
                <a16:creationId xmlns:a16="http://schemas.microsoft.com/office/drawing/2014/main" xmlns="" id="{38D2974A-CFDE-CD4A-B47D-98888E49EDC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-50943" y="-205459"/>
            <a:ext cx="1020824" cy="129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18120"/>
      </p:ext>
    </p:extLst>
  </p:cSld>
  <p:clrMapOvr>
    <a:masterClrMapping/>
  </p:clrMapOvr>
  <p:transition spd="med" advClick="0">
    <p:pull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рямоугольник 9"/>
          <p:cNvSpPr/>
          <p:nvPr/>
        </p:nvSpPr>
        <p:spPr>
          <a:xfrm>
            <a:off x="6734850" y="-17455"/>
            <a:ext cx="2179529" cy="6881660"/>
          </a:xfrm>
          <a:prstGeom prst="rect">
            <a:avLst/>
          </a:prstGeom>
          <a:solidFill>
            <a:srgbClr val="FF5E1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/>
              <a:t>с</a:t>
            </a:r>
          </a:p>
        </p:txBody>
      </p:sp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xmlns="" id="{47ACE6DC-8983-7A49-BA69-F9B55CA4F57B}"/>
              </a:ext>
            </a:extLst>
          </p:cNvPr>
          <p:cNvSpPr/>
          <p:nvPr/>
        </p:nvSpPr>
        <p:spPr>
          <a:xfrm>
            <a:off x="1440493" y="343434"/>
            <a:ext cx="3083129" cy="1038213"/>
          </a:xfrm>
          <a:prstGeom prst="rect">
            <a:avLst/>
          </a:prstGeom>
          <a:solidFill>
            <a:srgbClr val="FF5E1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Половина рамки 11">
            <a:extLst>
              <a:ext uri="{FF2B5EF4-FFF2-40B4-BE49-F238E27FC236}">
                <a16:creationId xmlns:a16="http://schemas.microsoft.com/office/drawing/2014/main" xmlns="" id="{A8A0DE7F-1195-7944-957A-FE51ED7FC7B4}"/>
              </a:ext>
            </a:extLst>
          </p:cNvPr>
          <p:cNvSpPr/>
          <p:nvPr/>
        </p:nvSpPr>
        <p:spPr>
          <a:xfrm rot="10800000">
            <a:off x="4782744" y="4109532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1928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13" name="Половина рамки 12">
            <a:extLst>
              <a:ext uri="{FF2B5EF4-FFF2-40B4-BE49-F238E27FC236}">
                <a16:creationId xmlns:a16="http://schemas.microsoft.com/office/drawing/2014/main" xmlns="" id="{A8A0DE7F-1195-7944-957A-FE51ED7FC7B4}"/>
              </a:ext>
            </a:extLst>
          </p:cNvPr>
          <p:cNvSpPr/>
          <p:nvPr/>
        </p:nvSpPr>
        <p:spPr>
          <a:xfrm>
            <a:off x="890159" y="2156076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1928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616A858D-9030-B24A-B162-11E92DC48F0F}"/>
              </a:ext>
            </a:extLst>
          </p:cNvPr>
          <p:cNvSpPr txBox="1"/>
          <p:nvPr/>
        </p:nvSpPr>
        <p:spPr>
          <a:xfrm>
            <a:off x="1055614" y="2395709"/>
            <a:ext cx="471169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dirty="0">
                <a:solidFill>
                  <a:srgbClr val="192840"/>
                </a:solidFill>
                <a:latin typeface="+mj-lt"/>
              </a:rPr>
              <a:t>На данной картине космонавт изобразил спутник «Молния-1», предназначенный для ретрансляции телевизионных программ и осуществления дальней телефонной и телеграфной связи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40157A1F-C1A5-054D-84CF-E007DF905B98}"/>
              </a:ext>
            </a:extLst>
          </p:cNvPr>
          <p:cNvSpPr txBox="1"/>
          <p:nvPr/>
        </p:nvSpPr>
        <p:spPr>
          <a:xfrm>
            <a:off x="833689" y="697033"/>
            <a:ext cx="6088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000" b="1" u="sng" dirty="0">
                <a:solidFill>
                  <a:srgbClr val="192840"/>
                </a:solidFill>
                <a:latin typeface="Pobeda" panose="02000000000000000000" pitchFamily="2" charset="0"/>
              </a:rPr>
              <a:t>В ПОЛЁТЕ МОЛНИЯ-1</a:t>
            </a: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E37186CF-3A85-7543-B532-A559699BBD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7062" y="0"/>
            <a:ext cx="4854938" cy="6920417"/>
          </a:xfrm>
          <a:prstGeom prst="rect">
            <a:avLst/>
          </a:prstGeom>
        </p:spPr>
      </p:pic>
      <p:sp>
        <p:nvSpPr>
          <p:cNvPr id="16" name="Прямоугольный треугольник 15"/>
          <p:cNvSpPr/>
          <p:nvPr/>
        </p:nvSpPr>
        <p:spPr>
          <a:xfrm rot="10800000" flipH="1">
            <a:off x="6759902" y="1"/>
            <a:ext cx="1180514" cy="1127342"/>
          </a:xfrm>
          <a:prstGeom prst="rtTriangle">
            <a:avLst/>
          </a:prstGeom>
          <a:noFill/>
          <a:ln w="57150">
            <a:solidFill>
              <a:srgbClr val="1928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7" name="Рисунок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25865" y="3757809"/>
            <a:ext cx="2793305" cy="3100192"/>
          </a:xfrm>
          <a:prstGeom prst="rect">
            <a:avLst/>
          </a:prstGeom>
        </p:spPr>
      </p:pic>
      <p:pic>
        <p:nvPicPr>
          <p:cNvPr id="18" name="Рисунок 17">
            <a:hlinkClick r:id="rId4" action="ppaction://hlinksldjump"/>
            <a:extLst>
              <a:ext uri="{FF2B5EF4-FFF2-40B4-BE49-F238E27FC236}">
                <a16:creationId xmlns:a16="http://schemas.microsoft.com/office/drawing/2014/main" xmlns="" id="{A1418605-0E60-4C4A-9A45-DC65E0EB89F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-50943" y="-205459"/>
            <a:ext cx="1020824" cy="129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9474951"/>
      </p:ext>
    </p:extLst>
  </p:cSld>
  <p:clrMapOvr>
    <a:masterClrMapping/>
  </p:clrMapOvr>
  <p:transition spd="med" advClick="0">
    <p:pull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Прямоугольник 11"/>
          <p:cNvSpPr/>
          <p:nvPr/>
        </p:nvSpPr>
        <p:spPr>
          <a:xfrm rot="5400000">
            <a:off x="1986463" y="420121"/>
            <a:ext cx="2947803" cy="6537806"/>
          </a:xfrm>
          <a:prstGeom prst="rect">
            <a:avLst/>
          </a:prstGeom>
          <a:solidFill>
            <a:srgbClr val="FF5E17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xmlns="" id="{47ACE6DC-8983-7A49-BA69-F9B55CA4F57B}"/>
              </a:ext>
            </a:extLst>
          </p:cNvPr>
          <p:cNvSpPr/>
          <p:nvPr/>
        </p:nvSpPr>
        <p:spPr>
          <a:xfrm>
            <a:off x="2534600" y="258446"/>
            <a:ext cx="7223175" cy="1038213"/>
          </a:xfrm>
          <a:prstGeom prst="rect">
            <a:avLst/>
          </a:prstGeom>
          <a:solidFill>
            <a:srgbClr val="FF5E1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4" name="Рисунок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25865" y="3757809"/>
            <a:ext cx="2793305" cy="3100192"/>
          </a:xfrm>
          <a:prstGeom prst="rect">
            <a:avLst/>
          </a:prstGeom>
        </p:spPr>
      </p:pic>
      <p:sp>
        <p:nvSpPr>
          <p:cNvPr id="15" name="Половина рамки 14">
            <a:extLst>
              <a:ext uri="{FF2B5EF4-FFF2-40B4-BE49-F238E27FC236}">
                <a16:creationId xmlns:a16="http://schemas.microsoft.com/office/drawing/2014/main" xmlns="" id="{A8A0DE7F-1195-7944-957A-FE51ED7FC7B4}"/>
              </a:ext>
            </a:extLst>
          </p:cNvPr>
          <p:cNvSpPr/>
          <p:nvPr/>
        </p:nvSpPr>
        <p:spPr>
          <a:xfrm rot="10800000">
            <a:off x="11019912" y="4919739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1928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16" name="Половина рамки 15">
            <a:extLst>
              <a:ext uri="{FF2B5EF4-FFF2-40B4-BE49-F238E27FC236}">
                <a16:creationId xmlns:a16="http://schemas.microsoft.com/office/drawing/2014/main" xmlns="" id="{A8A0DE7F-1195-7944-957A-FE51ED7FC7B4}"/>
              </a:ext>
            </a:extLst>
          </p:cNvPr>
          <p:cNvSpPr/>
          <p:nvPr/>
        </p:nvSpPr>
        <p:spPr>
          <a:xfrm>
            <a:off x="6908859" y="1662264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1928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5A0CE04D-174F-154A-8040-AF59986EEF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1672208" y="47127"/>
            <a:ext cx="3196337" cy="654888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255A16B9-D423-1C48-86AD-6B2F80F1B7BE}"/>
              </a:ext>
            </a:extLst>
          </p:cNvPr>
          <p:cNvSpPr txBox="1"/>
          <p:nvPr/>
        </p:nvSpPr>
        <p:spPr>
          <a:xfrm>
            <a:off x="6946594" y="1850137"/>
            <a:ext cx="503212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>
                <a:solidFill>
                  <a:srgbClr val="192840"/>
                </a:solidFill>
                <a:latin typeface="+mj-lt"/>
              </a:rPr>
              <a:t>Весь мир с пристальным вниманием и восхищением следит за вашей совместной работой по выполнению сложной программы научных экспериментов, — говорилось в приветствии товарища Л.И.</a:t>
            </a:r>
            <a:r>
              <a:rPr lang="en-US" sz="2000" dirty="0">
                <a:solidFill>
                  <a:srgbClr val="192840"/>
                </a:solidFill>
                <a:latin typeface="+mj-lt"/>
              </a:rPr>
              <a:t> </a:t>
            </a:r>
            <a:r>
              <a:rPr lang="ru-RU" sz="2000" dirty="0">
                <a:solidFill>
                  <a:srgbClr val="192840"/>
                </a:solidFill>
                <a:latin typeface="+mj-lt"/>
              </a:rPr>
              <a:t>Брежнева. — Успешная стыковка подтвердила правильность технических решений, разработанных и реализованных в творческом содружестве советскими и американскими учеными, конструкторами и космонавтами. Можно сказать, что "Союз" — "Аполлон" — прообраз будущих международных орбитальных станций.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8D78C03A-A828-234E-8BBA-79A05FE694D6}"/>
              </a:ext>
            </a:extLst>
          </p:cNvPr>
          <p:cNvSpPr txBox="1"/>
          <p:nvPr/>
        </p:nvSpPr>
        <p:spPr>
          <a:xfrm>
            <a:off x="2353984" y="586373"/>
            <a:ext cx="84447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u-RU" sz="4000" b="1" u="sng" dirty="0">
                <a:solidFill>
                  <a:srgbClr val="192840"/>
                </a:solidFill>
                <a:latin typeface="Pobeda" panose="02000000000000000000" pitchFamily="2" charset="0"/>
              </a:rPr>
              <a:t>СТЫКОВКА КОРАБЛЕЙ «СОЮЗ» – «АПОЛЛОН»</a:t>
            </a:r>
          </a:p>
        </p:txBody>
      </p:sp>
      <p:sp>
        <p:nvSpPr>
          <p:cNvPr id="17" name="Прямоугольный треугольник 16"/>
          <p:cNvSpPr/>
          <p:nvPr/>
        </p:nvSpPr>
        <p:spPr>
          <a:xfrm rot="10800000" flipH="1">
            <a:off x="0" y="1739052"/>
            <a:ext cx="1180514" cy="1127342"/>
          </a:xfrm>
          <a:prstGeom prst="rtTriangle">
            <a:avLst/>
          </a:prstGeom>
          <a:noFill/>
          <a:ln w="57150">
            <a:solidFill>
              <a:srgbClr val="FF5E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9" name="Рисунок 18">
            <a:hlinkClick r:id="rId4" action="ppaction://hlinksldjump"/>
            <a:extLst>
              <a:ext uri="{FF2B5EF4-FFF2-40B4-BE49-F238E27FC236}">
                <a16:creationId xmlns:a16="http://schemas.microsoft.com/office/drawing/2014/main" xmlns="" id="{EA332CDA-08A0-C04B-A8AC-287ABF2639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-50943" y="-205459"/>
            <a:ext cx="1020824" cy="129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914510"/>
      </p:ext>
    </p:extLst>
  </p:cSld>
  <p:clrMapOvr>
    <a:masterClrMapping/>
  </p:clrMapOvr>
  <p:transition spd="med" advClick="0">
    <p:pull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xmlns="" id="{2F77E9C5-5591-D94F-B794-F54581B541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8" t="51716"/>
          <a:stretch/>
        </p:blipFill>
        <p:spPr>
          <a:xfrm rot="10800000">
            <a:off x="-2" y="-19010"/>
            <a:ext cx="3852673" cy="2018498"/>
          </a:xfrm>
          <a:prstGeom prst="rect">
            <a:avLst/>
          </a:prstGeom>
        </p:spPr>
      </p:pic>
      <p:pic>
        <p:nvPicPr>
          <p:cNvPr id="4" name="Рисунок 3">
            <a:hlinkClick r:id="rId3" action="ppaction://hlinksldjump"/>
            <a:extLst>
              <a:ext uri="{FF2B5EF4-FFF2-40B4-BE49-F238E27FC236}">
                <a16:creationId xmlns:a16="http://schemas.microsoft.com/office/drawing/2014/main" xmlns="" id="{AB47DB4F-8AC0-664B-B625-3A41D2164C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-43547" y="-220887"/>
            <a:ext cx="1020824" cy="1294259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00B477A7-26DB-2749-9D18-36D692860C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4366" y="404471"/>
            <a:ext cx="4064000" cy="2692400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6BD6F0A7-668E-D342-9440-5E4D5688744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0" y="3514133"/>
            <a:ext cx="5930900" cy="28702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444AA973-821A-2949-9DEF-E72C06392A76}"/>
              </a:ext>
            </a:extLst>
          </p:cNvPr>
          <p:cNvSpPr txBox="1"/>
          <p:nvPr/>
        </p:nvSpPr>
        <p:spPr>
          <a:xfrm>
            <a:off x="2245869" y="1547698"/>
            <a:ext cx="550432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u-RU" sz="2000" dirty="0">
                <a:solidFill>
                  <a:srgbClr val="192840"/>
                </a:solidFill>
                <a:latin typeface="+mj-lt"/>
              </a:rPr>
              <a:t>В мире выпущено немало марок по рисункам А. Леонова. Справа показан </a:t>
            </a:r>
            <a:r>
              <a:rPr lang="ru-RU" sz="2000" b="1" dirty="0">
                <a:solidFill>
                  <a:srgbClr val="192840"/>
                </a:solidFill>
                <a:latin typeface="+mj-lt"/>
              </a:rPr>
              <a:t>блок СССР 1980 года (</a:t>
            </a:r>
            <a:r>
              <a:rPr lang="en" sz="2000" b="1" dirty="0">
                <a:solidFill>
                  <a:srgbClr val="192840"/>
                </a:solidFill>
                <a:latin typeface="+mj-lt"/>
              </a:rPr>
              <a:t>Michel block № 145), </a:t>
            </a:r>
            <a:r>
              <a:rPr lang="ru-RU" sz="2000" dirty="0">
                <a:solidFill>
                  <a:srgbClr val="192840"/>
                </a:solidFill>
                <a:latin typeface="+mj-lt"/>
              </a:rPr>
              <a:t>посвящённый </a:t>
            </a:r>
            <a:r>
              <a:rPr lang="ru-RU" sz="2000" b="1" dirty="0">
                <a:solidFill>
                  <a:srgbClr val="192840"/>
                </a:solidFill>
                <a:latin typeface="+mj-lt"/>
              </a:rPr>
              <a:t>15-летию первого выхода человека в открытый космос. </a:t>
            </a:r>
            <a:r>
              <a:rPr lang="ru-RU" sz="2000" dirty="0">
                <a:solidFill>
                  <a:srgbClr val="192840"/>
                </a:solidFill>
                <a:latin typeface="+mj-lt"/>
              </a:rPr>
              <a:t>На марке – автопортрет лётчика-космонавта.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E508800A-D186-4449-AAA3-81AC988A80A4}"/>
              </a:ext>
            </a:extLst>
          </p:cNvPr>
          <p:cNvSpPr txBox="1"/>
          <p:nvPr/>
        </p:nvSpPr>
        <p:spPr>
          <a:xfrm>
            <a:off x="0" y="3522011"/>
            <a:ext cx="590746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u-RU" sz="2000" b="1" dirty="0">
                <a:solidFill>
                  <a:srgbClr val="192840"/>
                </a:solidFill>
                <a:latin typeface="+mj-lt"/>
              </a:rPr>
              <a:t>14 сентября 1972 года </a:t>
            </a:r>
            <a:r>
              <a:rPr lang="ru-RU" sz="2000" dirty="0">
                <a:solidFill>
                  <a:srgbClr val="192840"/>
                </a:solidFill>
                <a:latin typeface="+mj-lt"/>
              </a:rPr>
              <a:t>в СССР выпущена серия из шести марок</a:t>
            </a:r>
            <a:r>
              <a:rPr lang="ru-RU" sz="2000" b="1" dirty="0">
                <a:solidFill>
                  <a:srgbClr val="192840"/>
                </a:solidFill>
                <a:latin typeface="+mj-lt"/>
              </a:rPr>
              <a:t> «15 лет космической эры»</a:t>
            </a:r>
            <a:r>
              <a:rPr lang="ru-RU" sz="2000" dirty="0">
                <a:solidFill>
                  <a:srgbClr val="192840"/>
                </a:solidFill>
                <a:latin typeface="+mj-lt"/>
              </a:rPr>
              <a:t>. Для почтовых миниатюр использованы рисунки лётчика-космонавта </a:t>
            </a:r>
            <a:r>
              <a:rPr lang="ru-RU" sz="2000" b="1" dirty="0">
                <a:solidFill>
                  <a:srgbClr val="192840"/>
                </a:solidFill>
                <a:latin typeface="+mj-lt"/>
              </a:rPr>
              <a:t>А. Леонова и художника А. Соколова</a:t>
            </a:r>
            <a:r>
              <a:rPr lang="ru-RU" sz="2000" dirty="0">
                <a:solidFill>
                  <a:srgbClr val="192840"/>
                </a:solidFill>
                <a:latin typeface="+mj-lt"/>
              </a:rPr>
              <a:t>.</a:t>
            </a:r>
          </a:p>
          <a:p>
            <a:pPr algn="r"/>
            <a:r>
              <a:rPr lang="ru-RU" sz="2000" dirty="0">
                <a:solidFill>
                  <a:srgbClr val="192840"/>
                </a:solidFill>
                <a:latin typeface="+mj-lt"/>
              </a:rPr>
              <a:t>Многие любители фантастики знают эти марки. </a:t>
            </a:r>
            <a:r>
              <a:rPr lang="ru-RU" sz="2000" b="1" dirty="0">
                <a:solidFill>
                  <a:srgbClr val="192840"/>
                </a:solidFill>
                <a:latin typeface="+mj-lt"/>
              </a:rPr>
              <a:t>В левой, большей части </a:t>
            </a:r>
            <a:r>
              <a:rPr lang="ru-RU" sz="2000" dirty="0">
                <a:solidFill>
                  <a:srgbClr val="192840"/>
                </a:solidFill>
                <a:latin typeface="+mj-lt"/>
              </a:rPr>
              <a:t>каждой почтовой миниатюры – многоцветные рисунки, </a:t>
            </a:r>
            <a:r>
              <a:rPr lang="ru-RU" sz="2000" b="1" dirty="0">
                <a:solidFill>
                  <a:srgbClr val="192840"/>
                </a:solidFill>
                <a:latin typeface="+mj-lt"/>
              </a:rPr>
              <a:t>показывающие достижения советской космонавтик</a:t>
            </a:r>
            <a:r>
              <a:rPr lang="ru-RU" sz="2000" dirty="0">
                <a:solidFill>
                  <a:srgbClr val="192840"/>
                </a:solidFill>
                <a:latin typeface="+mj-lt"/>
              </a:rPr>
              <a:t>и; </a:t>
            </a:r>
            <a:r>
              <a:rPr lang="ru-RU" sz="2000" b="1" dirty="0">
                <a:solidFill>
                  <a:srgbClr val="192840"/>
                </a:solidFill>
                <a:latin typeface="+mj-lt"/>
              </a:rPr>
              <a:t>в меньшей правой – серо-белые картины будущего</a:t>
            </a:r>
            <a:r>
              <a:rPr lang="ru-RU" sz="2000" dirty="0">
                <a:solidFill>
                  <a:srgbClr val="192840"/>
                </a:solidFill>
                <a:latin typeface="+mj-lt"/>
              </a:rPr>
              <a:t>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A97A8B35-DBC9-804E-93A5-8C2DB0CD32F7}"/>
              </a:ext>
            </a:extLst>
          </p:cNvPr>
          <p:cNvSpPr txBox="1"/>
          <p:nvPr/>
        </p:nvSpPr>
        <p:spPr>
          <a:xfrm>
            <a:off x="3553573" y="473667"/>
            <a:ext cx="31911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000" b="1" u="sng" dirty="0">
                <a:solidFill>
                  <a:srgbClr val="192840"/>
                </a:solidFill>
                <a:latin typeface="Pobeda" panose="02000000000000000000" pitchFamily="2" charset="0"/>
              </a:rPr>
              <a:t>ПОЧТОВЫЕ МАРКИ</a:t>
            </a:r>
          </a:p>
        </p:txBody>
      </p:sp>
      <p:sp>
        <p:nvSpPr>
          <p:cNvPr id="10" name="Половина рамки 9">
            <a:extLst>
              <a:ext uri="{FF2B5EF4-FFF2-40B4-BE49-F238E27FC236}">
                <a16:creationId xmlns:a16="http://schemas.microsoft.com/office/drawing/2014/main" xmlns="" id="{A907EFD4-5A53-9D4F-8907-F097FCD7CE6D}"/>
              </a:ext>
            </a:extLst>
          </p:cNvPr>
          <p:cNvSpPr/>
          <p:nvPr/>
        </p:nvSpPr>
        <p:spPr>
          <a:xfrm rot="16200000">
            <a:off x="202438" y="5480819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5018846"/>
      </p:ext>
    </p:extLst>
  </p:cSld>
  <p:clrMapOvr>
    <a:masterClrMapping/>
  </p:clrMapOvr>
  <p:transition spd="med" advClick="0">
    <p:pull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85CD93DB-BA9F-3745-A215-0690C1DAEF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5804373" y="315189"/>
            <a:ext cx="5998455" cy="435740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72E5E62-CA68-BF4B-B89B-82C0A4101B26}"/>
              </a:ext>
            </a:extLst>
          </p:cNvPr>
          <p:cNvSpPr txBox="1"/>
          <p:nvPr/>
        </p:nvSpPr>
        <p:spPr>
          <a:xfrm>
            <a:off x="300867" y="2641465"/>
            <a:ext cx="522331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r"/>
            <a:r>
              <a:rPr lang="ru-RU" sz="4000" b="1" u="sng" dirty="0">
                <a:solidFill>
                  <a:srgbClr val="192840"/>
                </a:solidFill>
                <a:latin typeface="Pobeda" panose="02000000000000000000" pitchFamily="2" charset="0"/>
              </a:rPr>
              <a:t>КОСМОС СЛУЖИТ МИРУ / </a:t>
            </a:r>
            <a:r>
              <a:rPr lang="en-US" sz="4000" b="1" u="sng" dirty="0">
                <a:solidFill>
                  <a:srgbClr val="192840"/>
                </a:solidFill>
                <a:latin typeface="Pobeda" panose="02000000000000000000" pitchFamily="2" charset="0"/>
              </a:rPr>
              <a:t>SPACE FOR PEACE</a:t>
            </a:r>
            <a:endParaRPr lang="ru-RU" sz="4000" b="1" u="sng" dirty="0">
              <a:solidFill>
                <a:srgbClr val="192840"/>
              </a:solidFill>
              <a:latin typeface="Pobeda" panose="02000000000000000000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5A8FDD5B-ACC6-AA40-BBC5-637944016798}"/>
              </a:ext>
            </a:extLst>
          </p:cNvPr>
          <p:cNvSpPr txBox="1"/>
          <p:nvPr/>
        </p:nvSpPr>
        <p:spPr>
          <a:xfrm>
            <a:off x="932520" y="4885035"/>
            <a:ext cx="107021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>
                <a:solidFill>
                  <a:srgbClr val="192840"/>
                </a:solidFill>
                <a:latin typeface="+mj-lt"/>
              </a:rPr>
              <a:t>В 1987 </a:t>
            </a:r>
            <a:r>
              <a:rPr lang="ru-RU" dirty="0">
                <a:solidFill>
                  <a:srgbClr val="192840"/>
                </a:solidFill>
                <a:latin typeface="+mj-lt"/>
              </a:rPr>
              <a:t>году в Ленинграде тиражом </a:t>
            </a:r>
            <a:r>
              <a:rPr lang="ru-RU" b="1" dirty="0">
                <a:solidFill>
                  <a:srgbClr val="192840"/>
                </a:solidFill>
                <a:latin typeface="+mj-lt"/>
              </a:rPr>
              <a:t>26 тыс. экземпляров</a:t>
            </a:r>
            <a:r>
              <a:rPr lang="ru-RU" dirty="0">
                <a:solidFill>
                  <a:srgbClr val="192840"/>
                </a:solidFill>
                <a:latin typeface="+mj-lt"/>
              </a:rPr>
              <a:t> был выпущен комплект открыток </a:t>
            </a:r>
            <a:r>
              <a:rPr lang="ru-RU" b="1" dirty="0">
                <a:solidFill>
                  <a:srgbClr val="192840"/>
                </a:solidFill>
                <a:latin typeface="+mj-lt"/>
              </a:rPr>
              <a:t>«Космос служит миру / </a:t>
            </a:r>
            <a:r>
              <a:rPr lang="en-US" b="1" dirty="0">
                <a:solidFill>
                  <a:srgbClr val="192840"/>
                </a:solidFill>
                <a:latin typeface="+mj-lt"/>
              </a:rPr>
              <a:t>Space for Peace</a:t>
            </a:r>
            <a:r>
              <a:rPr lang="ru-RU" b="1" dirty="0">
                <a:solidFill>
                  <a:srgbClr val="192840"/>
                </a:solidFill>
                <a:latin typeface="+mj-lt"/>
              </a:rPr>
              <a:t>». </a:t>
            </a:r>
            <a:r>
              <a:rPr lang="ru-RU" dirty="0">
                <a:solidFill>
                  <a:srgbClr val="192840"/>
                </a:solidFill>
                <a:latin typeface="+mj-lt"/>
              </a:rPr>
              <a:t>В нем содержались репродукции картин А. Леонова и А. Соколова, а вступительные и пояснительные тексты были написаны </a:t>
            </a:r>
            <a:r>
              <a:rPr lang="ru-RU" b="1" dirty="0">
                <a:solidFill>
                  <a:srgbClr val="192840"/>
                </a:solidFill>
                <a:latin typeface="+mj-lt"/>
              </a:rPr>
              <a:t>Виктором </a:t>
            </a:r>
            <a:r>
              <a:rPr lang="ru-RU" b="1" dirty="0" err="1">
                <a:solidFill>
                  <a:srgbClr val="192840"/>
                </a:solidFill>
                <a:latin typeface="+mj-lt"/>
              </a:rPr>
              <a:t>Шурлыгиным</a:t>
            </a:r>
            <a:r>
              <a:rPr lang="ru-RU" dirty="0">
                <a:solidFill>
                  <a:srgbClr val="192840"/>
                </a:solidFill>
                <a:latin typeface="+mj-lt"/>
              </a:rPr>
              <a:t>. Издание было </a:t>
            </a:r>
            <a:r>
              <a:rPr lang="ru-RU" b="1" dirty="0">
                <a:solidFill>
                  <a:srgbClr val="192840"/>
                </a:solidFill>
                <a:latin typeface="+mj-lt"/>
              </a:rPr>
              <a:t>двуязычным</a:t>
            </a:r>
            <a:r>
              <a:rPr lang="ru-RU" dirty="0">
                <a:solidFill>
                  <a:srgbClr val="192840"/>
                </a:solidFill>
                <a:latin typeface="+mj-lt"/>
              </a:rPr>
              <a:t>, что позволило комплекту получить распространение не только на территории СССР, но</a:t>
            </a:r>
            <a:r>
              <a:rPr lang="en-US" dirty="0">
                <a:solidFill>
                  <a:srgbClr val="192840"/>
                </a:solidFill>
                <a:latin typeface="+mj-lt"/>
              </a:rPr>
              <a:t> </a:t>
            </a:r>
            <a:r>
              <a:rPr lang="ru-RU" dirty="0">
                <a:solidFill>
                  <a:srgbClr val="192840"/>
                </a:solidFill>
                <a:latin typeface="+mj-lt"/>
              </a:rPr>
              <a:t>и за границей.</a:t>
            </a: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xmlns="" id="{4E530430-ED2C-B643-BC6A-D1BF91182B5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8" t="51716"/>
          <a:stretch/>
        </p:blipFill>
        <p:spPr>
          <a:xfrm rot="10800000" flipH="1">
            <a:off x="1008632" y="338610"/>
            <a:ext cx="4823741" cy="2512623"/>
          </a:xfrm>
          <a:prstGeom prst="rect">
            <a:avLst/>
          </a:prstGeom>
        </p:spPr>
      </p:pic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xmlns="" id="{D6E6EDED-8026-0C46-A0F9-D353C8785EAC}"/>
              </a:ext>
            </a:extLst>
          </p:cNvPr>
          <p:cNvSpPr/>
          <p:nvPr/>
        </p:nvSpPr>
        <p:spPr>
          <a:xfrm rot="5400000">
            <a:off x="8415966" y="-2956816"/>
            <a:ext cx="46278" cy="6636013"/>
          </a:xfrm>
          <a:prstGeom prst="rect">
            <a:avLst/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xmlns="" id="{E1682B57-0873-3A40-AF3B-BA533695E32D}"/>
              </a:ext>
            </a:extLst>
          </p:cNvPr>
          <p:cNvSpPr/>
          <p:nvPr/>
        </p:nvSpPr>
        <p:spPr>
          <a:xfrm rot="10800000">
            <a:off x="11757109" y="338608"/>
            <a:ext cx="45719" cy="4268190"/>
          </a:xfrm>
          <a:prstGeom prst="rect">
            <a:avLst/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2" name="Прямоугольник 11">
            <a:extLst>
              <a:ext uri="{FF2B5EF4-FFF2-40B4-BE49-F238E27FC236}">
                <a16:creationId xmlns:a16="http://schemas.microsoft.com/office/drawing/2014/main" xmlns="" id="{FF3A1EC5-5284-FD44-8754-08521B658E7E}"/>
              </a:ext>
            </a:extLst>
          </p:cNvPr>
          <p:cNvSpPr/>
          <p:nvPr/>
        </p:nvSpPr>
        <p:spPr>
          <a:xfrm rot="10800000" flipH="1">
            <a:off x="5804375" y="338050"/>
            <a:ext cx="45719" cy="4291608"/>
          </a:xfrm>
          <a:prstGeom prst="rect">
            <a:avLst/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xmlns="" id="{82C2B95B-66A4-2045-9CDD-538BEEE09292}"/>
              </a:ext>
            </a:extLst>
          </p:cNvPr>
          <p:cNvSpPr/>
          <p:nvPr/>
        </p:nvSpPr>
        <p:spPr>
          <a:xfrm rot="5400000" flipH="1">
            <a:off x="8796505" y="1623335"/>
            <a:ext cx="45719" cy="5966926"/>
          </a:xfrm>
          <a:prstGeom prst="rect">
            <a:avLst/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4" name="Половина рамки 13">
            <a:extLst>
              <a:ext uri="{FF2B5EF4-FFF2-40B4-BE49-F238E27FC236}">
                <a16:creationId xmlns:a16="http://schemas.microsoft.com/office/drawing/2014/main" xmlns="" id="{0861DDC3-4DEF-FC46-A0BF-6743E61E6699}"/>
              </a:ext>
            </a:extLst>
          </p:cNvPr>
          <p:cNvSpPr/>
          <p:nvPr/>
        </p:nvSpPr>
        <p:spPr>
          <a:xfrm>
            <a:off x="654073" y="4629658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5" name="Половина рамки 14">
            <a:extLst>
              <a:ext uri="{FF2B5EF4-FFF2-40B4-BE49-F238E27FC236}">
                <a16:creationId xmlns:a16="http://schemas.microsoft.com/office/drawing/2014/main" xmlns="" id="{E3F73E43-24EF-1649-9DC0-D3E7CBF63357}"/>
              </a:ext>
            </a:extLst>
          </p:cNvPr>
          <p:cNvSpPr/>
          <p:nvPr/>
        </p:nvSpPr>
        <p:spPr>
          <a:xfrm rot="10800000">
            <a:off x="10656442" y="5187021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pic>
        <p:nvPicPr>
          <p:cNvPr id="16" name="Рисунок 15">
            <a:hlinkClick r:id="rId4" action="ppaction://hlinksldjump"/>
            <a:extLst>
              <a:ext uri="{FF2B5EF4-FFF2-40B4-BE49-F238E27FC236}">
                <a16:creationId xmlns:a16="http://schemas.microsoft.com/office/drawing/2014/main" xmlns="" id="{66C0122A-7805-424C-82EE-808CAF66CD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-43547" y="-220887"/>
            <a:ext cx="1020824" cy="129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3634"/>
      </p:ext>
    </p:extLst>
  </p:cSld>
  <p:clrMapOvr>
    <a:masterClrMapping/>
  </p:clrMapOvr>
  <p:transition spd="med" advClick="0">
    <p:pull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Прямоугольник 13">
            <a:extLst>
              <a:ext uri="{FF2B5EF4-FFF2-40B4-BE49-F238E27FC236}">
                <a16:creationId xmlns:a16="http://schemas.microsoft.com/office/drawing/2014/main" xmlns="" id="{14C8CC9E-D16C-334A-8C32-1257A2FE1425}"/>
              </a:ext>
            </a:extLst>
          </p:cNvPr>
          <p:cNvSpPr/>
          <p:nvPr/>
        </p:nvSpPr>
        <p:spPr>
          <a:xfrm>
            <a:off x="4575937" y="146304"/>
            <a:ext cx="3409823" cy="968368"/>
          </a:xfrm>
          <a:prstGeom prst="rect">
            <a:avLst/>
          </a:prstGeom>
          <a:solidFill>
            <a:srgbClr val="FF5E1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" name="Объект 5">
            <a:extLst>
              <a:ext uri="{FF2B5EF4-FFF2-40B4-BE49-F238E27FC236}">
                <a16:creationId xmlns:a16="http://schemas.microsoft.com/office/drawing/2014/main" xmlns="" id="{70094177-F51E-8844-A187-AD4B490DD3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80650" y="2294385"/>
            <a:ext cx="3400938" cy="435133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CE3924EC-72B0-5D45-AB78-7A4DD67EDAA6}"/>
              </a:ext>
            </a:extLst>
          </p:cNvPr>
          <p:cNvSpPr txBox="1"/>
          <p:nvPr/>
        </p:nvSpPr>
        <p:spPr>
          <a:xfrm>
            <a:off x="950466" y="1330394"/>
            <a:ext cx="106607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dirty="0">
                <a:solidFill>
                  <a:srgbClr val="192840"/>
                </a:solidFill>
                <a:latin typeface="+mj-lt"/>
              </a:rPr>
              <a:t>Портреты американских астронавтов Дональда </a:t>
            </a:r>
            <a:r>
              <a:rPr lang="ru-RU" dirty="0" err="1">
                <a:solidFill>
                  <a:srgbClr val="192840"/>
                </a:solidFill>
                <a:latin typeface="+mj-lt"/>
              </a:rPr>
              <a:t>Слейтона</a:t>
            </a:r>
            <a:r>
              <a:rPr lang="ru-RU" dirty="0">
                <a:solidFill>
                  <a:srgbClr val="192840"/>
                </a:solidFill>
                <a:latin typeface="+mj-lt"/>
              </a:rPr>
              <a:t>, </a:t>
            </a:r>
            <a:r>
              <a:rPr lang="ru-RU" dirty="0" err="1">
                <a:solidFill>
                  <a:srgbClr val="192840"/>
                </a:solidFill>
                <a:latin typeface="+mj-lt"/>
              </a:rPr>
              <a:t>Венса</a:t>
            </a:r>
            <a:r>
              <a:rPr lang="ru-RU" dirty="0">
                <a:solidFill>
                  <a:srgbClr val="192840"/>
                </a:solidFill>
                <a:latin typeface="+mj-lt"/>
              </a:rPr>
              <a:t> </a:t>
            </a:r>
            <a:r>
              <a:rPr lang="ru-RU" dirty="0" err="1">
                <a:solidFill>
                  <a:srgbClr val="192840"/>
                </a:solidFill>
                <a:latin typeface="+mj-lt"/>
              </a:rPr>
              <a:t>Бранда</a:t>
            </a:r>
            <a:r>
              <a:rPr lang="ru-RU" dirty="0">
                <a:solidFill>
                  <a:srgbClr val="192840"/>
                </a:solidFill>
                <a:latin typeface="+mj-lt"/>
              </a:rPr>
              <a:t> и Томаса Стаффорда были сделаны Леоновым на борту международной орбитальной станции во время программы «Союз – Аполлон»</a:t>
            </a: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xmlns="" id="{D62372F6-9324-BC40-8322-4EE311A877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412" y="2574129"/>
            <a:ext cx="3400938" cy="3791850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xmlns="" id="{36D0E804-A4A0-7440-A174-2CD08D109E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5937" y="2575443"/>
            <a:ext cx="3040125" cy="379053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1A25F807-B1FE-2B48-BDD7-4403A558CE45}"/>
              </a:ext>
            </a:extLst>
          </p:cNvPr>
          <p:cNvSpPr txBox="1"/>
          <p:nvPr/>
        </p:nvSpPr>
        <p:spPr>
          <a:xfrm>
            <a:off x="4118384" y="367590"/>
            <a:ext cx="37113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000" b="1" u="sng" dirty="0">
                <a:solidFill>
                  <a:srgbClr val="192840"/>
                </a:solidFill>
                <a:latin typeface="Pobeda" panose="02000000000000000000" pitchFamily="2" charset="0"/>
              </a:rPr>
              <a:t>ПОРТРЕТЫ НА ОРБИТЕ</a:t>
            </a:r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xmlns="" id="{51140594-F6C0-7D49-BDA2-CC127B291912}"/>
              </a:ext>
            </a:extLst>
          </p:cNvPr>
          <p:cNvSpPr/>
          <p:nvPr/>
        </p:nvSpPr>
        <p:spPr>
          <a:xfrm rot="5400000">
            <a:off x="6073141" y="-4050292"/>
            <a:ext cx="45719" cy="12192003"/>
          </a:xfrm>
          <a:prstGeom prst="rect">
            <a:avLst/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pic>
        <p:nvPicPr>
          <p:cNvPr id="10" name="Рисунок 9">
            <a:hlinkClick r:id="rId5" action="ppaction://hlinksldjump"/>
            <a:extLst>
              <a:ext uri="{FF2B5EF4-FFF2-40B4-BE49-F238E27FC236}">
                <a16:creationId xmlns:a16="http://schemas.microsoft.com/office/drawing/2014/main" xmlns="" id="{BAD09A03-1BBB-E545-92F9-A157914FA17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-43547" y="-220887"/>
            <a:ext cx="1020824" cy="129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480185"/>
      </p:ext>
    </p:extLst>
  </p:cSld>
  <p:clrMapOvr>
    <a:masterClrMapping/>
  </p:clrMapOvr>
  <p:transition spd="med" advClick="0">
    <p:pull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hlinkClick r:id="rId2" action="ppaction://hlinksldjump"/>
            <a:extLst>
              <a:ext uri="{FF2B5EF4-FFF2-40B4-BE49-F238E27FC236}">
                <a16:creationId xmlns:a16="http://schemas.microsoft.com/office/drawing/2014/main" xmlns="" id="{2FB66439-4B9D-9542-8DE1-C9E98F949A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-199881" y="5463458"/>
            <a:ext cx="1314162" cy="1666170"/>
          </a:xfrm>
          <a:prstGeom prst="rect">
            <a:avLst/>
          </a:prstGeom>
        </p:spPr>
      </p:pic>
      <p:sp>
        <p:nvSpPr>
          <p:cNvPr id="5" name="Заголовок 1">
            <a:extLst>
              <a:ext uri="{FF2B5EF4-FFF2-40B4-BE49-F238E27FC236}">
                <a16:creationId xmlns:a16="http://schemas.microsoft.com/office/drawing/2014/main" xmlns="" id="{BD2BB31A-E46B-F546-98D3-5A75A52ED074}"/>
              </a:ext>
            </a:extLst>
          </p:cNvPr>
          <p:cNvSpPr txBox="1">
            <a:spLocks/>
          </p:cNvSpPr>
          <p:nvPr/>
        </p:nvSpPr>
        <p:spPr>
          <a:xfrm>
            <a:off x="967612" y="68236"/>
            <a:ext cx="76846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4000" b="1" u="sng" dirty="0">
                <a:solidFill>
                  <a:srgbClr val="192840"/>
                </a:solidFill>
                <a:latin typeface="Pobeda" panose="02000000000000000000" pitchFamily="2" charset="0"/>
              </a:rPr>
              <a:t>ЛЕОНОВ – КОСМИЧЕСКИЙ МИКЕЛАНДЖЕЛО</a:t>
            </a:r>
          </a:p>
        </p:txBody>
      </p:sp>
      <p:pic>
        <p:nvPicPr>
          <p:cNvPr id="6" name="Рисунок 5">
            <a:hlinkClick r:id="rId5" action="ppaction://hlinksldjump"/>
            <a:extLst>
              <a:ext uri="{FF2B5EF4-FFF2-40B4-BE49-F238E27FC236}">
                <a16:creationId xmlns:a16="http://schemas.microsoft.com/office/drawing/2014/main" xmlns="" id="{55D4AD38-275C-8842-99C0-B1EE03B508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-53212" y="-35052"/>
            <a:ext cx="1020824" cy="129425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9C80358-8571-FD4D-9A43-F6F3E1A7B670}"/>
              </a:ext>
            </a:extLst>
          </p:cNvPr>
          <p:cNvSpPr txBox="1"/>
          <p:nvPr/>
        </p:nvSpPr>
        <p:spPr>
          <a:xfrm>
            <a:off x="316907" y="1232725"/>
            <a:ext cx="634331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Clr>
                <a:srgbClr val="FF5D15"/>
              </a:buClr>
              <a:buFont typeface="Wingdings" pitchFamily="2" charset="2"/>
              <a:buChar char="§"/>
            </a:pPr>
            <a:r>
              <a:rPr lang="ru-RU" sz="2000" dirty="0">
                <a:solidFill>
                  <a:srgbClr val="1C2741"/>
                </a:solidFill>
                <a:latin typeface="+mj-lt"/>
              </a:rPr>
              <a:t>Алексей Архипович был не только выдающимся лётчиком-космонавтом, он достиг успехов в своем юношеском увлечении – живописи</a:t>
            </a:r>
          </a:p>
          <a:p>
            <a:pPr marL="342900" indent="-342900" algn="just">
              <a:buClr>
                <a:srgbClr val="FF5D15"/>
              </a:buClr>
              <a:buFont typeface="Wingdings" pitchFamily="2" charset="2"/>
              <a:buChar char="§"/>
            </a:pPr>
            <a:endParaRPr lang="ru-RU" sz="2000" dirty="0">
              <a:solidFill>
                <a:srgbClr val="1C2741"/>
              </a:solidFill>
              <a:latin typeface="+mj-lt"/>
            </a:endParaRPr>
          </a:p>
          <a:p>
            <a:pPr marL="342900" indent="-342900">
              <a:buClr>
                <a:srgbClr val="FF5D15"/>
              </a:buClr>
              <a:buFont typeface="Wingdings" pitchFamily="2" charset="2"/>
              <a:buChar char="§"/>
            </a:pPr>
            <a:r>
              <a:rPr lang="ru-RU" sz="2000" dirty="0">
                <a:solidFill>
                  <a:srgbClr val="1C2741"/>
                </a:solidFill>
                <a:latin typeface="+mj-lt"/>
              </a:rPr>
              <a:t>В России картины Леонова хранятся в музеях трёх городов: 2 работы в Третьяковской галерее, 17 – в Гагарине и еще 70 – в </a:t>
            </a:r>
            <a:r>
              <a:rPr lang="ru-RU" sz="2000" dirty="0" err="1">
                <a:solidFill>
                  <a:srgbClr val="1C2741"/>
                </a:solidFill>
                <a:latin typeface="+mj-lt"/>
              </a:rPr>
              <a:t>Кемерове</a:t>
            </a:r>
            <a:r>
              <a:rPr lang="ru-RU" sz="2000" dirty="0">
                <a:solidFill>
                  <a:srgbClr val="1C2741"/>
                </a:solidFill>
                <a:latin typeface="+mj-lt"/>
              </a:rPr>
              <a:t>, где художник 15 лет содержал районную школу детского творчества – единственную в России школу для детей с нарушением работы опорно-двигательного аппарата</a:t>
            </a:r>
          </a:p>
          <a:p>
            <a:pPr marL="342900" indent="-342900">
              <a:buClr>
                <a:srgbClr val="FF5D15"/>
              </a:buClr>
              <a:buFont typeface="Wingdings" pitchFamily="2" charset="2"/>
              <a:buChar char="§"/>
            </a:pPr>
            <a:endParaRPr lang="ru-RU" sz="2000" dirty="0">
              <a:solidFill>
                <a:srgbClr val="1C2741"/>
              </a:solidFill>
              <a:latin typeface="+mj-lt"/>
            </a:endParaRPr>
          </a:p>
          <a:p>
            <a:pPr marL="342900" indent="-342900">
              <a:buClr>
                <a:srgbClr val="FF5D15"/>
              </a:buClr>
              <a:buFont typeface="Wingdings" pitchFamily="2" charset="2"/>
              <a:buChar char="§"/>
            </a:pPr>
            <a:r>
              <a:rPr lang="ru-RU" sz="2000" dirty="0">
                <a:solidFill>
                  <a:srgbClr val="1C2741"/>
                </a:solidFill>
                <a:latin typeface="+mj-lt"/>
              </a:rPr>
              <a:t>«…только кисть художника</a:t>
            </a:r>
            <a:br>
              <a:rPr lang="ru-RU" sz="2000" dirty="0">
                <a:solidFill>
                  <a:srgbClr val="1C2741"/>
                </a:solidFill>
                <a:latin typeface="+mj-lt"/>
              </a:rPr>
            </a:br>
            <a:r>
              <a:rPr lang="ru-RU" sz="2000" dirty="0">
                <a:solidFill>
                  <a:srgbClr val="1C2741"/>
                </a:solidFill>
                <a:latin typeface="+mj-lt"/>
              </a:rPr>
              <a:t>может рассказать</a:t>
            </a:r>
            <a:br>
              <a:rPr lang="ru-RU" sz="2000" dirty="0">
                <a:solidFill>
                  <a:srgbClr val="1C2741"/>
                </a:solidFill>
                <a:latin typeface="+mj-lt"/>
              </a:rPr>
            </a:br>
            <a:r>
              <a:rPr lang="ru-RU" sz="2000" dirty="0">
                <a:solidFill>
                  <a:srgbClr val="1C2741"/>
                </a:solidFill>
                <a:latin typeface="+mj-lt"/>
              </a:rPr>
              <a:t>о том необычайном ощущении,</a:t>
            </a:r>
            <a:br>
              <a:rPr lang="ru-RU" sz="2000" dirty="0">
                <a:solidFill>
                  <a:srgbClr val="1C2741"/>
                </a:solidFill>
                <a:latin typeface="+mj-lt"/>
              </a:rPr>
            </a:br>
            <a:r>
              <a:rPr lang="ru-RU" sz="2000" dirty="0">
                <a:solidFill>
                  <a:srgbClr val="1C2741"/>
                </a:solidFill>
                <a:latin typeface="+mj-lt"/>
              </a:rPr>
              <a:t>которое охватывает человека</a:t>
            </a:r>
            <a:br>
              <a:rPr lang="ru-RU" sz="2000" dirty="0">
                <a:solidFill>
                  <a:srgbClr val="1C2741"/>
                </a:solidFill>
                <a:latin typeface="+mj-lt"/>
              </a:rPr>
            </a:br>
            <a:r>
              <a:rPr lang="ru-RU" sz="2000" dirty="0">
                <a:solidFill>
                  <a:srgbClr val="1C2741"/>
                </a:solidFill>
                <a:latin typeface="+mj-lt"/>
              </a:rPr>
              <a:t>в космическом путешествии…»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9A0E16F4-A462-A342-9185-ADCED3814F7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09863" y="-336991"/>
            <a:ext cx="5782136" cy="7200900"/>
          </a:xfrm>
          <a:prstGeom prst="rect">
            <a:avLst/>
          </a:prstGeom>
        </p:spPr>
      </p:pic>
      <p:sp>
        <p:nvSpPr>
          <p:cNvPr id="9" name="Половина рамки 8">
            <a:extLst>
              <a:ext uri="{FF2B5EF4-FFF2-40B4-BE49-F238E27FC236}">
                <a16:creationId xmlns:a16="http://schemas.microsoft.com/office/drawing/2014/main" xmlns="" id="{72FF33D5-5DF8-2741-8877-BB41EAD4530B}"/>
              </a:ext>
            </a:extLst>
          </p:cNvPr>
          <p:cNvSpPr/>
          <p:nvPr/>
        </p:nvSpPr>
        <p:spPr>
          <a:xfrm>
            <a:off x="230030" y="1080812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0" name="Половина рамки 9">
            <a:extLst>
              <a:ext uri="{FF2B5EF4-FFF2-40B4-BE49-F238E27FC236}">
                <a16:creationId xmlns:a16="http://schemas.microsoft.com/office/drawing/2014/main" xmlns="" id="{552E64C2-E738-2C46-802F-32A814DA88D2}"/>
              </a:ext>
            </a:extLst>
          </p:cNvPr>
          <p:cNvSpPr/>
          <p:nvPr/>
        </p:nvSpPr>
        <p:spPr>
          <a:xfrm rot="10800000">
            <a:off x="5609174" y="5463458"/>
            <a:ext cx="1100667" cy="1175342"/>
          </a:xfrm>
          <a:prstGeom prst="halfFrame">
            <a:avLst>
              <a:gd name="adj1" fmla="val 7406"/>
              <a:gd name="adj2" fmla="val 7406"/>
            </a:avLst>
          </a:prstGeom>
          <a:solidFill>
            <a:srgbClr val="FF5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DC4A532B-2F42-E048-9BA6-F009891E3193}"/>
              </a:ext>
            </a:extLst>
          </p:cNvPr>
          <p:cNvSpPr txBox="1"/>
          <p:nvPr/>
        </p:nvSpPr>
        <p:spPr>
          <a:xfrm>
            <a:off x="3760769" y="6161702"/>
            <a:ext cx="13141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>
                <a:solidFill>
                  <a:srgbClr val="1C2741"/>
                </a:solidFill>
                <a:latin typeface="+mj-lt"/>
              </a:rPr>
              <a:t>А. Леонов</a:t>
            </a:r>
          </a:p>
        </p:txBody>
      </p:sp>
    </p:spTree>
    <p:extLst>
      <p:ext uri="{BB962C8B-B14F-4D97-AF65-F5344CB8AC3E}">
        <p14:creationId xmlns:p14="http://schemas.microsoft.com/office/powerpoint/2010/main" val="2096875669"/>
      </p:ext>
    </p:extLst>
  </p:cSld>
  <p:clrMapOvr>
    <a:masterClrMapping/>
  </p:clrMapOvr>
  <p:transition spd="med" advClick="0">
    <p:pull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399E02B2-BC57-0947-9C0C-262C065876CD}"/>
              </a:ext>
            </a:extLst>
          </p:cNvPr>
          <p:cNvSpPr txBox="1"/>
          <p:nvPr/>
        </p:nvSpPr>
        <p:spPr>
          <a:xfrm>
            <a:off x="813395" y="1500513"/>
            <a:ext cx="615694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>
                <a:solidFill>
                  <a:srgbClr val="1C2741"/>
                </a:solidFill>
                <a:latin typeface="+mj-lt"/>
              </a:rPr>
              <a:t>1. </a:t>
            </a:r>
            <a:r>
              <a:rPr lang="ru-RU" b="1" i="1" dirty="0">
                <a:solidFill>
                  <a:srgbClr val="1C2741"/>
                </a:solidFill>
                <a:latin typeface="+mj-lt"/>
              </a:rPr>
              <a:t>Жизнь среди звезд:</a:t>
            </a:r>
            <a:r>
              <a:rPr lang="ru-RU" i="1" dirty="0">
                <a:solidFill>
                  <a:srgbClr val="1C2741"/>
                </a:solidFill>
                <a:latin typeface="+mj-lt"/>
              </a:rPr>
              <a:t> </a:t>
            </a:r>
            <a:r>
              <a:rPr lang="ru-RU" b="1" i="1" dirty="0">
                <a:solidFill>
                  <a:srgbClr val="1C2741"/>
                </a:solidFill>
                <a:latin typeface="+mj-lt"/>
              </a:rPr>
              <a:t>книга-альбом</a:t>
            </a:r>
            <a:r>
              <a:rPr lang="ru-RU" dirty="0">
                <a:solidFill>
                  <a:srgbClr val="1C2741"/>
                </a:solidFill>
                <a:latin typeface="+mj-lt"/>
              </a:rPr>
              <a:t>/А.А. Леонов, А.К. Соколов; авт. текста В.П. Сенкевич, И.Г. Бори. - 1981.</a:t>
            </a:r>
          </a:p>
          <a:p>
            <a:r>
              <a:rPr lang="ru-RU" b="1" dirty="0">
                <a:solidFill>
                  <a:srgbClr val="1C2741"/>
                </a:solidFill>
                <a:latin typeface="+mj-lt"/>
              </a:rPr>
              <a:t>2. </a:t>
            </a:r>
            <a:r>
              <a:rPr lang="ru-RU" b="1" i="1" dirty="0">
                <a:solidFill>
                  <a:srgbClr val="1C2741"/>
                </a:solidFill>
                <a:latin typeface="+mj-lt"/>
              </a:rPr>
              <a:t>Две части одного целого: Фантастика в филателии. </a:t>
            </a:r>
          </a:p>
          <a:p>
            <a:r>
              <a:rPr lang="ru-RU" dirty="0">
                <a:solidFill>
                  <a:srgbClr val="1C2741"/>
                </a:solidFill>
                <a:latin typeface="+mj-lt"/>
              </a:rPr>
              <a:t>Ю. </a:t>
            </a:r>
            <a:r>
              <a:rPr lang="ru-RU" dirty="0" err="1">
                <a:solidFill>
                  <a:srgbClr val="1C2741"/>
                </a:solidFill>
                <a:latin typeface="+mj-lt"/>
              </a:rPr>
              <a:t>Зубакин</a:t>
            </a:r>
            <a:r>
              <a:rPr lang="ru-RU" dirty="0">
                <a:solidFill>
                  <a:srgbClr val="1C2741"/>
                </a:solidFill>
                <a:latin typeface="+mj-lt"/>
              </a:rPr>
              <a:t>. – 2009.</a:t>
            </a:r>
          </a:p>
          <a:p>
            <a:r>
              <a:rPr lang="ru-RU" b="1" dirty="0">
                <a:solidFill>
                  <a:srgbClr val="1C2741"/>
                </a:solidFill>
                <a:latin typeface="+mj-lt"/>
              </a:rPr>
              <a:t>3. </a:t>
            </a:r>
            <a:r>
              <a:rPr lang="ru-RU" b="1" i="1" dirty="0">
                <a:solidFill>
                  <a:srgbClr val="1C2741"/>
                </a:solidFill>
                <a:latin typeface="+mj-lt"/>
              </a:rPr>
              <a:t>«</a:t>
            </a:r>
            <a:r>
              <a:rPr lang="en" b="1" i="1" dirty="0">
                <a:solidFill>
                  <a:srgbClr val="1C2741"/>
                </a:solidFill>
                <a:latin typeface="+mj-lt"/>
              </a:rPr>
              <a:t>Space for </a:t>
            </a:r>
            <a:r>
              <a:rPr lang="en" b="1" i="1" dirty="0" err="1">
                <a:solidFill>
                  <a:srgbClr val="1C2741"/>
                </a:solidFill>
                <a:latin typeface="+mj-lt"/>
              </a:rPr>
              <a:t>Peac</a:t>
            </a:r>
            <a:r>
              <a:rPr lang="en-US" b="1" i="1" dirty="0">
                <a:solidFill>
                  <a:srgbClr val="1C2741"/>
                </a:solidFill>
                <a:latin typeface="+mj-lt"/>
              </a:rPr>
              <a:t>e</a:t>
            </a:r>
            <a:r>
              <a:rPr lang="ru-RU" b="1" i="1" dirty="0">
                <a:solidFill>
                  <a:srgbClr val="1C2741"/>
                </a:solidFill>
                <a:latin typeface="+mj-lt"/>
              </a:rPr>
              <a:t>».</a:t>
            </a:r>
            <a:r>
              <a:rPr lang="en-US" b="1" i="1" dirty="0">
                <a:solidFill>
                  <a:srgbClr val="1C2741"/>
                </a:solidFill>
                <a:latin typeface="+mj-lt"/>
              </a:rPr>
              <a:t> </a:t>
            </a:r>
            <a:r>
              <a:rPr lang="ru-RU" dirty="0">
                <a:solidFill>
                  <a:srgbClr val="1C2741"/>
                </a:solidFill>
                <a:latin typeface="+mj-lt"/>
              </a:rPr>
              <a:t>А. Леонов, А. Соколов, Г. Губанов. – 1987. </a:t>
            </a:r>
            <a:r>
              <a:rPr lang="en-US" dirty="0">
                <a:solidFill>
                  <a:srgbClr val="1C2741"/>
                </a:solidFill>
                <a:latin typeface="+mj-lt"/>
              </a:rPr>
              <a:t>-</a:t>
            </a:r>
            <a:r>
              <a:rPr lang="ru-RU" dirty="0">
                <a:solidFill>
                  <a:srgbClr val="1C2741"/>
                </a:solidFill>
                <a:latin typeface="+mj-lt"/>
              </a:rPr>
              <a:t> </a:t>
            </a:r>
            <a:r>
              <a:rPr lang="en" dirty="0">
                <a:solidFill>
                  <a:srgbClr val="1C2741"/>
                </a:solidFill>
                <a:latin typeface="+mj-lt"/>
              </a:rPr>
              <a:t>https://collectionerus.ru/collections/nabory-otkrytok-transport/403/</a:t>
            </a:r>
            <a:endParaRPr lang="ru-RU" dirty="0">
              <a:solidFill>
                <a:srgbClr val="1C2741"/>
              </a:solidFill>
              <a:latin typeface="+mj-lt"/>
            </a:endParaRPr>
          </a:p>
          <a:p>
            <a:r>
              <a:rPr lang="ru-RU" b="1" dirty="0">
                <a:solidFill>
                  <a:srgbClr val="1C2741"/>
                </a:solidFill>
                <a:latin typeface="+mj-lt"/>
              </a:rPr>
              <a:t>4.</a:t>
            </a:r>
            <a:r>
              <a:rPr lang="ru-RU" dirty="0">
                <a:solidFill>
                  <a:srgbClr val="1C2741"/>
                </a:solidFill>
                <a:latin typeface="+mj-lt"/>
              </a:rPr>
              <a:t> </a:t>
            </a:r>
            <a:r>
              <a:rPr lang="ru-RU" b="1" i="1" dirty="0">
                <a:solidFill>
                  <a:srgbClr val="1C2741"/>
                </a:solidFill>
                <a:latin typeface="+mj-lt"/>
              </a:rPr>
              <a:t>Музей будущего </a:t>
            </a:r>
            <a:r>
              <a:rPr lang="en-US" dirty="0">
                <a:solidFill>
                  <a:srgbClr val="1C2741"/>
                </a:solidFill>
                <a:latin typeface="+mj-lt"/>
              </a:rPr>
              <a:t>- </a:t>
            </a:r>
            <a:r>
              <a:rPr lang="en" dirty="0">
                <a:solidFill>
                  <a:srgbClr val="1C2741"/>
                </a:solidFill>
                <a:latin typeface="+mj-lt"/>
              </a:rPr>
              <a:t>https://zen.yandex.ru/muzey_budushego</a:t>
            </a:r>
            <a:endParaRPr lang="ru-RU" dirty="0">
              <a:solidFill>
                <a:srgbClr val="1C2741"/>
              </a:solidFill>
              <a:latin typeface="+mj-lt"/>
            </a:endParaRPr>
          </a:p>
          <a:p>
            <a:r>
              <a:rPr lang="ru-RU" b="1" dirty="0">
                <a:solidFill>
                  <a:srgbClr val="1C2741"/>
                </a:solidFill>
                <a:latin typeface="+mj-lt"/>
              </a:rPr>
              <a:t>5. </a:t>
            </a:r>
            <a:r>
              <a:rPr lang="ru-RU" b="1" i="1" dirty="0">
                <a:solidFill>
                  <a:srgbClr val="1C2741"/>
                </a:solidFill>
                <a:latin typeface="+mj-lt"/>
              </a:rPr>
              <a:t>Онлайн-галерея.</a:t>
            </a:r>
            <a:r>
              <a:rPr lang="ru-RU" i="1" dirty="0">
                <a:solidFill>
                  <a:srgbClr val="1C2741"/>
                </a:solidFill>
                <a:latin typeface="+mj-lt"/>
              </a:rPr>
              <a:t> Космонавты-художники Алексей Леонов и Владимир </a:t>
            </a:r>
            <a:r>
              <a:rPr lang="ru-RU" i="1" dirty="0" err="1">
                <a:solidFill>
                  <a:srgbClr val="1C2741"/>
                </a:solidFill>
                <a:latin typeface="+mj-lt"/>
              </a:rPr>
              <a:t>Джанибеков</a:t>
            </a:r>
            <a:r>
              <a:rPr lang="en-US" dirty="0">
                <a:solidFill>
                  <a:srgbClr val="1C2741"/>
                </a:solidFill>
                <a:latin typeface="+mj-lt"/>
              </a:rPr>
              <a:t> - </a:t>
            </a:r>
            <a:r>
              <a:rPr lang="en" dirty="0">
                <a:solidFill>
                  <a:srgbClr val="1C2741"/>
                </a:solidFill>
                <a:latin typeface="+mj-lt"/>
              </a:rPr>
              <a:t>http://samaracosmos.ru/news/onlajn-galereya-kosmonavty-xudozhniki-aleksej-leonov-i-vladimir-dzhanibekov.html</a:t>
            </a:r>
            <a:endParaRPr lang="ru-RU" dirty="0">
              <a:solidFill>
                <a:srgbClr val="1C2741"/>
              </a:solidFill>
              <a:latin typeface="+mj-lt"/>
            </a:endParaRPr>
          </a:p>
          <a:p>
            <a:r>
              <a:rPr lang="ru-RU" b="1" dirty="0">
                <a:solidFill>
                  <a:srgbClr val="1C2741"/>
                </a:solidFill>
                <a:latin typeface="+mj-lt"/>
              </a:rPr>
              <a:t>6. </a:t>
            </a:r>
            <a:r>
              <a:rPr lang="ru-RU" b="1" i="1" dirty="0">
                <a:solidFill>
                  <a:srgbClr val="1C2741"/>
                </a:solidFill>
                <a:latin typeface="+mj-lt"/>
              </a:rPr>
              <a:t>Первый художник в космосе</a:t>
            </a:r>
            <a:r>
              <a:rPr lang="ru-RU" i="1" dirty="0">
                <a:solidFill>
                  <a:srgbClr val="1C2741"/>
                </a:solidFill>
                <a:latin typeface="+mj-lt"/>
              </a:rPr>
              <a:t>: Алексей Леонов подарил свои картины Третьяковке</a:t>
            </a:r>
            <a:r>
              <a:rPr lang="en-US" dirty="0">
                <a:solidFill>
                  <a:srgbClr val="1C2741"/>
                </a:solidFill>
                <a:latin typeface="+mj-lt"/>
              </a:rPr>
              <a:t> - </a:t>
            </a:r>
            <a:r>
              <a:rPr lang="en" dirty="0">
                <a:solidFill>
                  <a:srgbClr val="1C2741"/>
                </a:solidFill>
                <a:latin typeface="+mj-lt"/>
              </a:rPr>
              <a:t>https://www.m24.ru/articles/vystavki/06042017/136092</a:t>
            </a:r>
            <a:endParaRPr lang="ru-RU" dirty="0">
              <a:solidFill>
                <a:srgbClr val="1C2741"/>
              </a:solidFill>
              <a:latin typeface="+mj-lt"/>
            </a:endParaRPr>
          </a:p>
          <a:p>
            <a:r>
              <a:rPr lang="ru-RU" b="1" dirty="0">
                <a:solidFill>
                  <a:srgbClr val="1C2741"/>
                </a:solidFill>
                <a:latin typeface="+mj-lt"/>
              </a:rPr>
              <a:t>7. </a:t>
            </a:r>
            <a:r>
              <a:rPr lang="ru-RU" i="1" dirty="0">
                <a:solidFill>
                  <a:srgbClr val="1C2741"/>
                </a:solidFill>
                <a:latin typeface="+mj-lt"/>
              </a:rPr>
              <a:t>А. А. Леонов – </a:t>
            </a:r>
            <a:r>
              <a:rPr lang="ru-RU" b="1" i="1" dirty="0">
                <a:solidFill>
                  <a:srgbClr val="1C2741"/>
                </a:solidFill>
                <a:latin typeface="+mj-lt"/>
              </a:rPr>
              <a:t>Солнечный ветер  </a:t>
            </a:r>
            <a:r>
              <a:rPr lang="en" dirty="0">
                <a:solidFill>
                  <a:srgbClr val="1C2741"/>
                </a:solidFill>
                <a:latin typeface="+mj-lt"/>
              </a:rPr>
              <a:t>http://</a:t>
            </a:r>
            <a:r>
              <a:rPr lang="en" dirty="0" err="1">
                <a:solidFill>
                  <a:srgbClr val="1C2741"/>
                </a:solidFill>
                <a:latin typeface="+mj-lt"/>
              </a:rPr>
              <a:t>epizodyspace.ru</a:t>
            </a:r>
            <a:r>
              <a:rPr lang="en" dirty="0">
                <a:solidFill>
                  <a:srgbClr val="1C2741"/>
                </a:solidFill>
                <a:latin typeface="+mj-lt"/>
              </a:rPr>
              <a:t>/</a:t>
            </a:r>
            <a:r>
              <a:rPr lang="en" dirty="0" err="1">
                <a:solidFill>
                  <a:srgbClr val="1C2741"/>
                </a:solidFill>
                <a:latin typeface="+mj-lt"/>
              </a:rPr>
              <a:t>bibl</a:t>
            </a:r>
            <a:r>
              <a:rPr lang="en" dirty="0">
                <a:solidFill>
                  <a:srgbClr val="1C2741"/>
                </a:solidFill>
                <a:latin typeface="+mj-lt"/>
              </a:rPr>
              <a:t>/</a:t>
            </a:r>
            <a:r>
              <a:rPr lang="en" dirty="0" err="1">
                <a:solidFill>
                  <a:srgbClr val="1C2741"/>
                </a:solidFill>
                <a:latin typeface="+mj-lt"/>
              </a:rPr>
              <a:t>leonov</a:t>
            </a:r>
            <a:r>
              <a:rPr lang="en" dirty="0">
                <a:solidFill>
                  <a:srgbClr val="1C2741"/>
                </a:solidFill>
                <a:latin typeface="+mj-lt"/>
              </a:rPr>
              <a:t>/</a:t>
            </a:r>
            <a:r>
              <a:rPr lang="en" dirty="0" err="1">
                <a:solidFill>
                  <a:srgbClr val="1C2741"/>
                </a:solidFill>
                <a:latin typeface="+mj-lt"/>
              </a:rPr>
              <a:t>solnech-veter</a:t>
            </a:r>
            <a:r>
              <a:rPr lang="en" dirty="0">
                <a:solidFill>
                  <a:srgbClr val="1C2741"/>
                </a:solidFill>
                <a:latin typeface="+mj-lt"/>
              </a:rPr>
              <a:t>/01.html</a:t>
            </a:r>
            <a:endParaRPr lang="ru-RU" dirty="0">
              <a:solidFill>
                <a:srgbClr val="1C2741"/>
              </a:solidFill>
              <a:latin typeface="+mj-lt"/>
            </a:endParaRPr>
          </a:p>
          <a:p>
            <a:endParaRPr lang="ru-RU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7A2235C7-E093-E74E-9E9C-107DD94DDF39}"/>
              </a:ext>
            </a:extLst>
          </p:cNvPr>
          <p:cNvSpPr txBox="1"/>
          <p:nvPr/>
        </p:nvSpPr>
        <p:spPr>
          <a:xfrm>
            <a:off x="469777" y="58077"/>
            <a:ext cx="79462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000" b="1" u="sng" dirty="0">
                <a:solidFill>
                  <a:srgbClr val="1C2741"/>
                </a:solidFill>
                <a:latin typeface="Pobeda" panose="02000000000000000000" pitchFamily="2" charset="0"/>
              </a:rPr>
              <a:t>СПИСОК ИСТОЧНИКОВ</a:t>
            </a:r>
            <a:endParaRPr lang="en-US" sz="4000" b="1" u="sng" dirty="0">
              <a:solidFill>
                <a:srgbClr val="1C2741"/>
              </a:solidFill>
              <a:latin typeface="Pobeda" panose="02000000000000000000" pitchFamily="2" charset="0"/>
            </a:endParaRPr>
          </a:p>
          <a:p>
            <a:r>
              <a:rPr lang="ru-RU" sz="4000" b="1" u="sng" dirty="0">
                <a:solidFill>
                  <a:srgbClr val="1C2741"/>
                </a:solidFill>
                <a:latin typeface="Pobeda" panose="02000000000000000000" pitchFamily="2" charset="0"/>
              </a:rPr>
              <a:t>ОСНОВНОГО СОДЕРЖАНИЯ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82" t="2700" r="1698" b="-2700"/>
          <a:stretch/>
        </p:blipFill>
        <p:spPr>
          <a:xfrm>
            <a:off x="6864263" y="87682"/>
            <a:ext cx="6160542" cy="6958208"/>
          </a:xfrm>
          <a:prstGeom prst="rect">
            <a:avLst/>
          </a:prstGeom>
        </p:spPr>
      </p:pic>
      <p:cxnSp>
        <p:nvCxnSpPr>
          <p:cNvPr id="9" name="Прямая соединительная линия 8"/>
          <p:cNvCxnSpPr/>
          <p:nvPr/>
        </p:nvCxnSpPr>
        <p:spPr>
          <a:xfrm>
            <a:off x="601249" y="1381516"/>
            <a:ext cx="0" cy="5316308"/>
          </a:xfrm>
          <a:prstGeom prst="line">
            <a:avLst/>
          </a:prstGeom>
          <a:ln w="38100">
            <a:solidFill>
              <a:srgbClr val="FF5E1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Рисунок 12">
            <a:hlinkClick r:id="rId3" action="ppaction://hlinksldjump"/>
            <a:extLst>
              <a:ext uri="{FF2B5EF4-FFF2-40B4-BE49-F238E27FC236}">
                <a16:creationId xmlns:a16="http://schemas.microsoft.com/office/drawing/2014/main" xmlns="" id="{105DFC10-B28C-0F40-9EA5-7B16F32FFE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 rot="10800000">
            <a:off x="10876778" y="5563741"/>
            <a:ext cx="1314162" cy="1666170"/>
          </a:xfrm>
          <a:prstGeom prst="rect">
            <a:avLst/>
          </a:prstGeom>
        </p:spPr>
      </p:pic>
      <p:pic>
        <p:nvPicPr>
          <p:cNvPr id="14" name="Рисунок 13">
            <a:hlinkClick r:id="rId6" action="ppaction://hlinksldjump"/>
            <a:extLst>
              <a:ext uri="{FF2B5EF4-FFF2-40B4-BE49-F238E27FC236}">
                <a16:creationId xmlns:a16="http://schemas.microsoft.com/office/drawing/2014/main" xmlns="" id="{CF272EC6-2814-494D-A404-D767BD9EA8C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-57349" y="5609995"/>
            <a:ext cx="1020824" cy="129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918398"/>
      </p:ext>
    </p:extLst>
  </p:cSld>
  <p:clrMapOvr>
    <a:masterClrMapping/>
  </p:clrMapOvr>
  <p:transition spd="med" advClick="0">
    <p:pull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99D375A9-C357-E646-B910-778DFE2CE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855" y="55953"/>
            <a:ext cx="10515600" cy="1325563"/>
          </a:xfrm>
        </p:spPr>
        <p:txBody>
          <a:bodyPr>
            <a:normAutofit/>
          </a:bodyPr>
          <a:lstStyle/>
          <a:p>
            <a:r>
              <a:rPr lang="ru-RU" sz="4000" b="1" u="sng" dirty="0">
                <a:solidFill>
                  <a:srgbClr val="1C2741"/>
                </a:solidFill>
                <a:latin typeface="Pobeda" panose="02000000000000000000" pitchFamily="2" charset="0"/>
              </a:rPr>
              <a:t>Список источников</a:t>
            </a:r>
            <a:br>
              <a:rPr lang="ru-RU" sz="4000" b="1" u="sng" dirty="0">
                <a:solidFill>
                  <a:srgbClr val="1C2741"/>
                </a:solidFill>
                <a:latin typeface="Pobeda" panose="02000000000000000000" pitchFamily="2" charset="0"/>
              </a:rPr>
            </a:br>
            <a:r>
              <a:rPr lang="ru-RU" sz="4000" b="1" u="sng" dirty="0">
                <a:solidFill>
                  <a:srgbClr val="1C2741"/>
                </a:solidFill>
                <a:latin typeface="Pobeda" panose="02000000000000000000" pitchFamily="2" charset="0"/>
              </a:rPr>
              <a:t>иллюстраций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3B3614DA-5CF7-A047-B2F5-565B49F51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0" y="1528882"/>
            <a:ext cx="5925855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ru-RU" sz="1800" b="1" dirty="0">
                <a:solidFill>
                  <a:srgbClr val="1C2741"/>
                </a:solidFill>
                <a:latin typeface="+mj-lt"/>
              </a:rPr>
              <a:t>1. </a:t>
            </a:r>
            <a:r>
              <a:rPr lang="ru-RU" sz="1800" b="1" i="1" dirty="0">
                <a:solidFill>
                  <a:srgbClr val="1C2741"/>
                </a:solidFill>
                <a:latin typeface="+mj-lt"/>
              </a:rPr>
              <a:t>Музей будущего </a:t>
            </a:r>
            <a:r>
              <a:rPr lang="ru-RU" sz="1800" i="1" dirty="0">
                <a:solidFill>
                  <a:srgbClr val="1C2741"/>
                </a:solidFill>
                <a:latin typeface="+mj-lt"/>
              </a:rPr>
              <a:t>- </a:t>
            </a:r>
            <a:r>
              <a:rPr lang="en" sz="1800" dirty="0">
                <a:solidFill>
                  <a:srgbClr val="1C2741"/>
                </a:solidFill>
                <a:latin typeface="+mj-lt"/>
              </a:rPr>
              <a:t>https://zen.yandex.ru/muzey_budushego </a:t>
            </a:r>
            <a:endParaRPr lang="ru-RU" sz="1800" dirty="0">
              <a:solidFill>
                <a:srgbClr val="1C2741"/>
              </a:solidFill>
              <a:latin typeface="+mj-lt"/>
            </a:endParaRPr>
          </a:p>
          <a:p>
            <a:pPr marL="0" indent="0">
              <a:buNone/>
            </a:pPr>
            <a:r>
              <a:rPr lang="ru-RU" sz="1800" b="1" dirty="0">
                <a:solidFill>
                  <a:srgbClr val="1C2741"/>
                </a:solidFill>
                <a:latin typeface="+mj-lt"/>
              </a:rPr>
              <a:t>2. </a:t>
            </a:r>
            <a:r>
              <a:rPr lang="ru-RU" sz="1800" b="1" i="1" dirty="0">
                <a:solidFill>
                  <a:srgbClr val="1C2741"/>
                </a:solidFill>
                <a:latin typeface="+mj-lt"/>
              </a:rPr>
              <a:t>А. Леонов, А. Соколов «Жизнь среди звезд» (1981) -   </a:t>
            </a:r>
            <a:r>
              <a:rPr lang="en" sz="1800" dirty="0">
                <a:solidFill>
                  <a:srgbClr val="1C2741"/>
                </a:solidFill>
                <a:latin typeface="+mj-lt"/>
              </a:rPr>
              <a:t>http://scifiart.narod.ru/</a:t>
            </a:r>
            <a:endParaRPr lang="ru-RU" sz="1800" dirty="0">
              <a:solidFill>
                <a:srgbClr val="1C2741"/>
              </a:solidFill>
              <a:latin typeface="+mj-lt"/>
            </a:endParaRPr>
          </a:p>
          <a:p>
            <a:pPr marL="0" indent="0">
              <a:buNone/>
            </a:pPr>
            <a:r>
              <a:rPr lang="ru-RU" sz="1800" b="1" dirty="0">
                <a:solidFill>
                  <a:srgbClr val="1C2741"/>
                </a:solidFill>
                <a:latin typeface="+mj-lt"/>
              </a:rPr>
              <a:t>3. </a:t>
            </a:r>
            <a:r>
              <a:rPr lang="ru-RU" sz="1800" b="1" i="1" dirty="0">
                <a:solidFill>
                  <a:srgbClr val="1C2741"/>
                </a:solidFill>
                <a:latin typeface="+mj-lt"/>
              </a:rPr>
              <a:t>«</a:t>
            </a:r>
            <a:r>
              <a:rPr lang="en" sz="1800" b="1" i="1" dirty="0">
                <a:solidFill>
                  <a:srgbClr val="1C2741"/>
                </a:solidFill>
                <a:latin typeface="+mj-lt"/>
              </a:rPr>
              <a:t>Space for </a:t>
            </a:r>
            <a:r>
              <a:rPr lang="en" sz="1800" b="1" i="1" dirty="0" err="1">
                <a:solidFill>
                  <a:srgbClr val="1C2741"/>
                </a:solidFill>
                <a:latin typeface="+mj-lt"/>
              </a:rPr>
              <a:t>Peac</a:t>
            </a:r>
            <a:r>
              <a:rPr lang="en-US" sz="1800" b="1" i="1" dirty="0">
                <a:solidFill>
                  <a:srgbClr val="1C2741"/>
                </a:solidFill>
                <a:latin typeface="+mj-lt"/>
              </a:rPr>
              <a:t>e</a:t>
            </a:r>
            <a:r>
              <a:rPr lang="ru-RU" sz="1800" b="1" i="1" dirty="0">
                <a:solidFill>
                  <a:srgbClr val="1C2741"/>
                </a:solidFill>
                <a:latin typeface="+mj-lt"/>
              </a:rPr>
              <a:t>».</a:t>
            </a:r>
            <a:r>
              <a:rPr lang="en-US" sz="1800" b="1" i="1" dirty="0">
                <a:solidFill>
                  <a:srgbClr val="1C2741"/>
                </a:solidFill>
                <a:latin typeface="+mj-lt"/>
              </a:rPr>
              <a:t> </a:t>
            </a:r>
            <a:r>
              <a:rPr lang="ru-RU" sz="1800" b="1" i="1" dirty="0">
                <a:solidFill>
                  <a:srgbClr val="1C2741"/>
                </a:solidFill>
                <a:latin typeface="+mj-lt"/>
              </a:rPr>
              <a:t>А. Леонов, А. Соколов, Г. Губанов </a:t>
            </a:r>
            <a:r>
              <a:rPr lang="en-US" sz="1800" b="1" dirty="0">
                <a:solidFill>
                  <a:srgbClr val="1C2741"/>
                </a:solidFill>
                <a:latin typeface="+mj-lt"/>
              </a:rPr>
              <a:t>-</a:t>
            </a:r>
            <a:r>
              <a:rPr lang="ru-RU" sz="1800" b="1" dirty="0">
                <a:solidFill>
                  <a:srgbClr val="1C2741"/>
                </a:solidFill>
                <a:latin typeface="+mj-lt"/>
              </a:rPr>
              <a:t> </a:t>
            </a:r>
            <a:r>
              <a:rPr lang="en" sz="1800" dirty="0">
                <a:solidFill>
                  <a:srgbClr val="1C2741"/>
                </a:solidFill>
                <a:latin typeface="+mj-lt"/>
              </a:rPr>
              <a:t>https://collectionerus.ru/collections/nabory-otkrytok-transport/403/</a:t>
            </a:r>
            <a:endParaRPr lang="ru-RU" sz="1800" dirty="0">
              <a:solidFill>
                <a:srgbClr val="1C2741"/>
              </a:solidFill>
              <a:latin typeface="+mj-lt"/>
            </a:endParaRPr>
          </a:p>
          <a:p>
            <a:pPr marL="0" indent="0">
              <a:buNone/>
            </a:pPr>
            <a:r>
              <a:rPr lang="ru-RU" sz="1800" b="1" dirty="0">
                <a:solidFill>
                  <a:srgbClr val="1C2741"/>
                </a:solidFill>
                <a:latin typeface="+mj-lt"/>
              </a:rPr>
              <a:t>4. </a:t>
            </a:r>
            <a:r>
              <a:rPr lang="ru-RU" sz="1800" b="1" i="1" dirty="0">
                <a:solidFill>
                  <a:srgbClr val="1C2741"/>
                </a:solidFill>
                <a:latin typeface="+mj-lt"/>
              </a:rPr>
              <a:t>Фрагмент из видео для титульного слайда </a:t>
            </a:r>
            <a:r>
              <a:rPr lang="ru-RU" sz="1800" dirty="0">
                <a:solidFill>
                  <a:srgbClr val="1C2741"/>
                </a:solidFill>
                <a:latin typeface="+mj-lt"/>
              </a:rPr>
              <a:t>- </a:t>
            </a:r>
            <a:r>
              <a:rPr lang="en" sz="1800" dirty="0">
                <a:solidFill>
                  <a:srgbClr val="1C2741"/>
                </a:solidFill>
                <a:latin typeface="+mj-lt"/>
              </a:rPr>
              <a:t>https://www.youtube.com/watch?v=wnhvanMdx4s</a:t>
            </a:r>
            <a:endParaRPr lang="ru-RU" sz="1800" dirty="0">
              <a:solidFill>
                <a:srgbClr val="1C2741"/>
              </a:solidFill>
              <a:latin typeface="+mj-lt"/>
            </a:endParaRPr>
          </a:p>
          <a:p>
            <a:pPr marL="0" indent="0" fontAlgn="base">
              <a:buNone/>
            </a:pPr>
            <a:r>
              <a:rPr lang="ru-RU" sz="1800" b="1" dirty="0">
                <a:solidFill>
                  <a:srgbClr val="1C2741"/>
                </a:solidFill>
                <a:latin typeface="+mj-lt"/>
              </a:rPr>
              <a:t>5. </a:t>
            </a:r>
            <a:r>
              <a:rPr lang="ru-RU" sz="1800" b="1" i="1" dirty="0">
                <a:solidFill>
                  <a:srgbClr val="1C2741"/>
                </a:solidFill>
                <a:latin typeface="+mj-lt"/>
              </a:rPr>
              <a:t>Человек, который первым вышел в открытый космос </a:t>
            </a:r>
            <a:r>
              <a:rPr lang="ru-RU" sz="1800" i="1" dirty="0">
                <a:solidFill>
                  <a:srgbClr val="1C2741"/>
                </a:solidFill>
                <a:latin typeface="+mj-lt"/>
              </a:rPr>
              <a:t>- </a:t>
            </a:r>
            <a:r>
              <a:rPr lang="en" sz="1800" dirty="0">
                <a:solidFill>
                  <a:srgbClr val="1C2741"/>
                </a:solidFill>
                <a:latin typeface="+mj-lt"/>
              </a:rPr>
              <a:t>https://gx.net.ua/comics/chelovek_-kotoryj-pervym-vyshel-v-otkrytyj-kosmos.html</a:t>
            </a:r>
            <a:endParaRPr lang="ru-RU" sz="1800" dirty="0">
              <a:solidFill>
                <a:srgbClr val="1C2741"/>
              </a:solidFill>
              <a:latin typeface="+mj-lt"/>
            </a:endParaRPr>
          </a:p>
          <a:p>
            <a:pPr marL="0" indent="0">
              <a:buNone/>
            </a:pPr>
            <a:r>
              <a:rPr lang="ru-RU" sz="1800" b="1" dirty="0">
                <a:solidFill>
                  <a:srgbClr val="1C2741"/>
                </a:solidFill>
                <a:latin typeface="+mj-lt"/>
              </a:rPr>
              <a:t>6. </a:t>
            </a:r>
            <a:r>
              <a:rPr lang="ru-RU" sz="1800" b="1" i="1" dirty="0">
                <a:solidFill>
                  <a:srgbClr val="1C2741"/>
                </a:solidFill>
                <a:latin typeface="+mj-lt"/>
              </a:rPr>
              <a:t>Космос на острие карандаша </a:t>
            </a:r>
            <a:r>
              <a:rPr lang="ru-RU" sz="1800" dirty="0">
                <a:solidFill>
                  <a:srgbClr val="1C2741"/>
                </a:solidFill>
                <a:latin typeface="+mj-lt"/>
              </a:rPr>
              <a:t>- </a:t>
            </a:r>
            <a:r>
              <a:rPr lang="en" sz="1800" dirty="0">
                <a:solidFill>
                  <a:srgbClr val="1C2741"/>
                </a:solidFill>
                <a:latin typeface="+mj-lt"/>
              </a:rPr>
              <a:t>https://epizodsspace.airbase.ru/bibl/tehnika_-_molodyoji/1975/9/4-7.html</a:t>
            </a:r>
            <a:endParaRPr lang="ru-RU" sz="1800" dirty="0">
              <a:solidFill>
                <a:srgbClr val="1C2741"/>
              </a:solidFill>
              <a:latin typeface="+mj-lt"/>
            </a:endParaRPr>
          </a:p>
        </p:txBody>
      </p:sp>
      <p:cxnSp>
        <p:nvCxnSpPr>
          <p:cNvPr id="11" name="Прямая соединительная линия 10"/>
          <p:cNvCxnSpPr/>
          <p:nvPr/>
        </p:nvCxnSpPr>
        <p:spPr>
          <a:xfrm>
            <a:off x="601249" y="1381516"/>
            <a:ext cx="0" cy="5316308"/>
          </a:xfrm>
          <a:prstGeom prst="line">
            <a:avLst/>
          </a:prstGeom>
          <a:ln w="38100">
            <a:solidFill>
              <a:srgbClr val="FF5E1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Рисунок 8">
            <a:hlinkClick r:id="rId2" action="ppaction://hlinksldjump"/>
            <a:extLst>
              <a:ext uri="{FF2B5EF4-FFF2-40B4-BE49-F238E27FC236}">
                <a16:creationId xmlns:a16="http://schemas.microsoft.com/office/drawing/2014/main" xmlns="" id="{105DFC10-B28C-0F40-9EA5-7B16F32FFE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-146126" y="5374633"/>
            <a:ext cx="1314162" cy="1666170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82" t="2700" r="1698" b="-2700"/>
          <a:stretch/>
        </p:blipFill>
        <p:spPr>
          <a:xfrm>
            <a:off x="6864263" y="87682"/>
            <a:ext cx="6160542" cy="6958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017534"/>
      </p:ext>
    </p:extLst>
  </p:cSld>
  <p:clrMapOvr>
    <a:masterClrMapping/>
  </p:clrMapOvr>
  <p:transition spd="med" advClick="0">
    <p:pull/>
  </p:transition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1908</TotalTime>
  <Words>1112</Words>
  <Application>Microsoft Office PowerPoint</Application>
  <PresentationFormat>Широкоэкранный</PresentationFormat>
  <Paragraphs>85</Paragraphs>
  <Slides>20</Slides>
  <Notes>1</Notes>
  <HiddenSlides>0</HiddenSlides>
  <MMClips>1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Pobeda</vt:lpstr>
      <vt:lpstr>Wingdings</vt:lpstr>
      <vt:lpstr>Тема Office</vt:lpstr>
      <vt:lpstr>КОСМИЧЕСКИЙ МИКЕЛАНДЖЕЛО</vt:lpstr>
      <vt:lpstr>НАВИГАЦИОННОЕ МЕНЮ</vt:lpstr>
      <vt:lpstr>ЛЕОНОВ АЛЕКСЕЙ АРХИПОВИЧ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Список источников иллюстраций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Космический Микелеанджело</dc:title>
  <dc:creator>Krrrr Ddjjinic</dc:creator>
  <cp:lastModifiedBy>Kosta</cp:lastModifiedBy>
  <cp:revision>110</cp:revision>
  <dcterms:created xsi:type="dcterms:W3CDTF">2021-03-27T05:58:20Z</dcterms:created>
  <dcterms:modified xsi:type="dcterms:W3CDTF">2021-04-15T04:00:10Z</dcterms:modified>
</cp:coreProperties>
</file>