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F27FD83-187D-4BE1-9C08-84D2917F57E0}">
          <p14:sldIdLst>
            <p14:sldId id="256"/>
            <p14:sldId id="258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studentlibrary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rosmedlib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.lanbook.com/" TargetMode="External"/><Relationship Id="rId2" Type="http://schemas.openxmlformats.org/officeDocument/2006/relationships/hyperlink" Target="https://biblio-online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books-up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kemsmu.ru/science/library/elektronnye-polki-uchebnykh-dichtsiplin/Ord/distsipliny-dlya-pervogo-kursa-ordinatury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Дистанционная Регистрация в ЭБС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Правила и советы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4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609600"/>
            <a:ext cx="10223273" cy="4615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Эбс консультант студента и консультант врача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1486" y="1071154"/>
            <a:ext cx="10363199" cy="472004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Данные ЭБС содержат необходимые Вам электронные учебники</a:t>
            </a:r>
          </a:p>
          <a:p>
            <a:pPr marL="0" indent="0" algn="just">
              <a:buNone/>
            </a:pPr>
            <a:r>
              <a:rPr lang="ru-RU" dirty="0" smtClean="0"/>
              <a:t>Перед дистанционной регистрацией убедитесь:</a:t>
            </a:r>
          </a:p>
          <a:p>
            <a:pPr algn="just">
              <a:buFontTx/>
              <a:buChar char="-"/>
            </a:pPr>
            <a:r>
              <a:rPr lang="ru-RU" dirty="0"/>
              <a:t>в</a:t>
            </a:r>
            <a:r>
              <a:rPr lang="ru-RU" dirty="0" smtClean="0"/>
              <a:t> том, что Вы сообщили свой адрес электронной почты администрации Вашего факультета</a:t>
            </a:r>
          </a:p>
          <a:p>
            <a:pPr algn="just">
              <a:buFontTx/>
              <a:buChar char="-"/>
            </a:pPr>
            <a:r>
              <a:rPr lang="ru-RU" dirty="0"/>
              <a:t>в</a:t>
            </a:r>
            <a:r>
              <a:rPr lang="ru-RU" dirty="0" smtClean="0"/>
              <a:t> том, что это Ваш действующий </a:t>
            </a:r>
            <a:r>
              <a:rPr lang="en-US" dirty="0" smtClean="0"/>
              <a:t>e-mail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/>
              <a:t>в</a:t>
            </a:r>
            <a:r>
              <a:rPr lang="ru-RU" dirty="0" smtClean="0"/>
              <a:t> том, что при регистрации в ЭБС Вы укажете именно этот </a:t>
            </a:r>
            <a:r>
              <a:rPr lang="en-US" dirty="0" smtClean="0"/>
              <a:t>e-mail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В том, что Вы точно не были уже зарегистрированы в этих ЭБС, если учитесь уже не первый год</a:t>
            </a:r>
            <a:endParaRPr lang="ru-RU" dirty="0" smtClean="0"/>
          </a:p>
          <a:p>
            <a:pPr algn="just">
              <a:buFontTx/>
              <a:buChar char="-"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Как только разработчики данных ЭБС получат Ваши электронные адреса, можно приступать к регистрации: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501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8934404" cy="4702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Регистрация в эбс </a:t>
            </a:r>
            <a:r>
              <a:rPr lang="ru-RU" dirty="0" smtClean="0">
                <a:hlinkClick r:id="rId2"/>
              </a:rPr>
              <a:t>консультант студента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389" y="1142999"/>
            <a:ext cx="10781211" cy="90489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Перейдите в раздел «регистрация» и заполните обязательные поля со звёздочкой</a:t>
            </a:r>
          </a:p>
          <a:p>
            <a:pPr marL="0" indent="0">
              <a:buNone/>
            </a:pPr>
            <a:r>
              <a:rPr lang="ru-RU" dirty="0" smtClean="0"/>
              <a:t>Запоминайте, записывайте и берегите Ваши логины и пароли. Используйте в домашнем браузере настройку «запомнить пароль»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9" y="2029757"/>
            <a:ext cx="5023466" cy="45710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0" y="2029757"/>
            <a:ext cx="5007430" cy="456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4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182880"/>
            <a:ext cx="9905998" cy="722811"/>
          </a:xfrm>
        </p:spPr>
        <p:txBody>
          <a:bodyPr/>
          <a:lstStyle/>
          <a:p>
            <a:pPr algn="ctr"/>
            <a:r>
              <a:rPr lang="ru-RU" dirty="0"/>
              <a:t>Регистрация в </a:t>
            </a:r>
            <a:r>
              <a:rPr lang="ru-RU" dirty="0" smtClean="0"/>
              <a:t>эбс </a:t>
            </a:r>
            <a:r>
              <a:rPr lang="ru-RU" dirty="0" smtClean="0">
                <a:hlinkClick r:id="rId2"/>
              </a:rPr>
              <a:t>консультант врача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469" y="1071155"/>
            <a:ext cx="11216640" cy="9753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Перейдите в раздел «регистрация» и заполните обязательные поля со звёздочкой</a:t>
            </a:r>
          </a:p>
          <a:p>
            <a:pPr marL="0" indent="0">
              <a:buNone/>
            </a:pPr>
            <a:r>
              <a:rPr lang="ru-RU" dirty="0"/>
              <a:t>Запоминайте, записывайте и берегите </a:t>
            </a:r>
            <a:r>
              <a:rPr lang="ru-RU" dirty="0" smtClean="0"/>
              <a:t>Ваши </a:t>
            </a:r>
            <a:r>
              <a:rPr lang="ru-RU" dirty="0"/>
              <a:t>логины и пароли. Используйте в домашнем браузере настройку «запомнить пароль»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1916264"/>
            <a:ext cx="4362366" cy="48807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057" y="1916264"/>
            <a:ext cx="4302354" cy="488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6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548640"/>
            <a:ext cx="9318171" cy="80989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Для регистрации в ЭБС </a:t>
            </a:r>
            <a:r>
              <a:rPr lang="ru-RU" dirty="0" smtClean="0">
                <a:hlinkClick r:id="rId2"/>
              </a:rPr>
              <a:t>юрайт</a:t>
            </a:r>
            <a:r>
              <a:rPr lang="ru-RU" dirty="0" smtClean="0"/>
              <a:t> и </a:t>
            </a:r>
            <a:r>
              <a:rPr lang="ru-RU" dirty="0" smtClean="0">
                <a:hlinkClick r:id="rId3"/>
              </a:rPr>
              <a:t>Лань </a:t>
            </a:r>
            <a:r>
              <a:rPr lang="ru-RU" dirty="0" smtClean="0"/>
              <a:t>помните главное правило: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136" y="1426630"/>
            <a:ext cx="11321143" cy="83602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Чтобы зарегистрироваться именно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от имени ВУЗа </a:t>
            </a:r>
            <a:r>
              <a:rPr lang="ru-RU" dirty="0" smtClean="0"/>
              <a:t>с доступом к коллекциям книг, Вам необходимо в ЭБС Юрайт и Лань обязательно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указать</a:t>
            </a:r>
            <a:r>
              <a:rPr lang="ru-RU" dirty="0" smtClean="0"/>
              <a:t> или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выбрать </a:t>
            </a:r>
            <a:r>
              <a:rPr lang="ru-RU" dirty="0" smtClean="0"/>
              <a:t>наименование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 ВУЗа </a:t>
            </a:r>
            <a:r>
              <a:rPr lang="ru-RU" dirty="0" smtClean="0"/>
              <a:t>и если необходимо, вписать прочие данные(группа, факультет), которые помогут автоматике понять, что Вы – студент КемГМУ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3" y="2872709"/>
            <a:ext cx="1985554" cy="28136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847" y="2892078"/>
            <a:ext cx="3083091" cy="1609589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2098767" y="2872709"/>
            <a:ext cx="1402080" cy="191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158" y="2892078"/>
            <a:ext cx="3671616" cy="27979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21188" y="2351315"/>
            <a:ext cx="119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Юрайт: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098767" y="2351315"/>
            <a:ext cx="112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Лань: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421187" y="4824549"/>
            <a:ext cx="3344091" cy="2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C00000"/>
                </a:solidFill>
              </a:rPr>
              <a:t>Здесь выбираем не только ВУЗ, но и факультет</a:t>
            </a:r>
            <a:endParaRPr lang="ru-RU" sz="9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2548" y="6174377"/>
            <a:ext cx="9361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Пароли вводите также латинскими буквами и цифрами без пробелов. </a:t>
            </a:r>
            <a:r>
              <a:rPr lang="ru-RU" sz="1400" dirty="0"/>
              <a:t>З</a:t>
            </a:r>
            <a:r>
              <a:rPr lang="ru-RU" sz="1400" dirty="0" smtClean="0"/>
              <a:t>апоминайте и записывайте Ваши логины и пароли. В домашнем браузере используйте настройку «запомнить пароль».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92401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7109" y="60960"/>
            <a:ext cx="8600301" cy="1410789"/>
          </a:xfrm>
        </p:spPr>
        <p:txBody>
          <a:bodyPr/>
          <a:lstStyle/>
          <a:p>
            <a:pPr algn="ctr"/>
            <a:r>
              <a:rPr lang="ru-RU" dirty="0" smtClean="0"/>
              <a:t>Регистрация в ЭБС </a:t>
            </a:r>
            <a:r>
              <a:rPr lang="en-US" dirty="0" smtClean="0">
                <a:hlinkClick r:id="rId2"/>
              </a:rPr>
              <a:t>Book-up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3" y="1132115"/>
            <a:ext cx="9905998" cy="72281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Переходите в раздел «регистрация», выбирайте пункт «</a:t>
            </a:r>
            <a:r>
              <a:rPr lang="ru-RU" dirty="0" err="1" smtClean="0"/>
              <a:t>физ.лицо</a:t>
            </a:r>
            <a:r>
              <a:rPr lang="ru-RU" dirty="0" smtClean="0"/>
              <a:t>» и заполняйте необходимые поля: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492" y="2211979"/>
            <a:ext cx="6758807" cy="39311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46468" y="4859383"/>
            <a:ext cx="2394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C00000"/>
                </a:solidFill>
              </a:rPr>
              <a:t>Логин и пароль латинскими буквами и цифрами без пробелов</a:t>
            </a:r>
            <a:endParaRPr lang="ru-RU" sz="9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786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2163" y="670559"/>
            <a:ext cx="6618514" cy="62847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Регистрация в эбс </a:t>
            </a:r>
            <a:r>
              <a:rPr lang="en-US" dirty="0" smtClean="0"/>
              <a:t>medlib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7348" y="1299030"/>
            <a:ext cx="10755085" cy="1809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 разделе </a:t>
            </a:r>
            <a:r>
              <a:rPr lang="ru-RU" dirty="0" smtClean="0">
                <a:hlinkClick r:id="rId2"/>
              </a:rPr>
              <a:t>сайта</a:t>
            </a:r>
            <a:r>
              <a:rPr lang="ru-RU" dirty="0" smtClean="0"/>
              <a:t> «наука\библиотека\электронные полки учебных дисциплин\для дистанционного образования» находим ссылку на ЭБС </a:t>
            </a:r>
            <a:r>
              <a:rPr lang="en-US" dirty="0" smtClean="0"/>
              <a:t>Medlib</a:t>
            </a:r>
            <a:r>
              <a:rPr lang="ru-RU" dirty="0" smtClean="0"/>
              <a:t> и переходим только по этой ссылке.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Потому что она и только она сразу заводит временный профиль ВУЗовского пользователя для Вас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3" y="3108961"/>
            <a:ext cx="4476206" cy="22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890" y="2774224"/>
            <a:ext cx="5269782" cy="37920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8674" y="5495110"/>
            <a:ext cx="5765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Нажав на пункт «регистрация», обязательно пройдите в дальнейшем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полную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регистрацию</a:t>
            </a:r>
            <a:r>
              <a:rPr lang="ru-RU" dirty="0" smtClean="0"/>
              <a:t>, сообщив свои имя, фамилию и </a:t>
            </a:r>
            <a:r>
              <a:rPr lang="en-US" dirty="0" smtClean="0"/>
              <a:t>e-mail</a:t>
            </a:r>
            <a:r>
              <a:rPr lang="ru-RU" dirty="0" smtClean="0"/>
              <a:t>, который станет Вашим логином.</a:t>
            </a:r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5934890" y="5704114"/>
            <a:ext cx="1279065" cy="5138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9657806" y="3039291"/>
            <a:ext cx="217714" cy="69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747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1802673"/>
            <a:ext cx="9905998" cy="3274423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970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TM03457485[[fn=Сетчатая]]</Template>
  <TotalTime>319</TotalTime>
  <Words>362</Words>
  <Application>Microsoft Office PowerPoint</Application>
  <PresentationFormat>Широкоэкранный</PresentationFormat>
  <Paragraphs>30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Сетка</vt:lpstr>
      <vt:lpstr>Дистанционная Регистрация в ЭБС</vt:lpstr>
      <vt:lpstr>Эбс консультант студента и консультант врача</vt:lpstr>
      <vt:lpstr>Регистрация в эбс консультант студента:</vt:lpstr>
      <vt:lpstr>Регистрация в эбс консультант врача</vt:lpstr>
      <vt:lpstr>Для регистрации в ЭБС юрайт и Лань помните главное правило:</vt:lpstr>
      <vt:lpstr>Регистрация в ЭБС Book-up</vt:lpstr>
      <vt:lpstr>Регистрация в эбс medlib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Дистанционная Регистрация в ЭБС</dc:title>
  <dc:creator>Яна Владимировна Пупышева</dc:creator>
  <cp:lastModifiedBy>Яна Владимировна Пупышева</cp:lastModifiedBy>
  <cp:revision>26</cp:revision>
  <dcterms:created xsi:type="dcterms:W3CDTF">2020-08-28T05:56:49Z</dcterms:created>
  <dcterms:modified xsi:type="dcterms:W3CDTF">2020-08-31T08:02:20Z</dcterms:modified>
</cp:coreProperties>
</file>